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323" r:id="rId3"/>
    <p:sldId id="329" r:id="rId4"/>
    <p:sldId id="337" r:id="rId5"/>
    <p:sldId id="341" r:id="rId6"/>
    <p:sldId id="306" r:id="rId7"/>
    <p:sldId id="344" r:id="rId8"/>
    <p:sldId id="324" r:id="rId9"/>
    <p:sldId id="330" r:id="rId10"/>
    <p:sldId id="340" r:id="rId11"/>
    <p:sldId id="339" r:id="rId12"/>
    <p:sldId id="325" r:id="rId13"/>
    <p:sldId id="345" r:id="rId14"/>
    <p:sldId id="346" r:id="rId15"/>
    <p:sldId id="322" r:id="rId16"/>
    <p:sldId id="326" r:id="rId17"/>
    <p:sldId id="319" r:id="rId18"/>
    <p:sldId id="331" r:id="rId19"/>
    <p:sldId id="320" r:id="rId20"/>
    <p:sldId id="332" r:id="rId21"/>
    <p:sldId id="321" r:id="rId22"/>
    <p:sldId id="333" r:id="rId23"/>
    <p:sldId id="317" r:id="rId24"/>
    <p:sldId id="334" r:id="rId25"/>
    <p:sldId id="318" r:id="rId26"/>
    <p:sldId id="336" r:id="rId27"/>
    <p:sldId id="314" r:id="rId28"/>
    <p:sldId id="335" r:id="rId29"/>
    <p:sldId id="315" r:id="rId30"/>
    <p:sldId id="342" r:id="rId31"/>
    <p:sldId id="347" r:id="rId32"/>
    <p:sldId id="316" r:id="rId33"/>
    <p:sldId id="343" r:id="rId34"/>
    <p:sldId id="328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0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8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EFE7F2A0-C7D9-4DBD-AE3B-C1A712DCE501}" type="datetimeFigureOut">
              <a:rPr lang="ko-KR" altLang="en-US" smtClean="0"/>
              <a:pPr/>
              <a:t>2020-05-21 Thu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892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631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268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se">
  <p:cSld name="Blank inverse">
    <p:bg>
      <p:bgPr>
        <a:solidFill>
          <a:srgbClr val="434343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744167" y="733901"/>
            <a:ext cx="10704264" cy="5390183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-167" y="6124067"/>
            <a:ext cx="12192000" cy="734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52458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139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180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860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9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460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946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17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99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 Thu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96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프로젝트</a:t>
            </a:r>
            <a:r>
              <a:rPr lang="en-US" altLang="ko-KR" dirty="0" smtClean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875" y="1421309"/>
            <a:ext cx="9161992" cy="452618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896" y="2928516"/>
            <a:ext cx="9629775" cy="253365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57193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875" y="1421309"/>
            <a:ext cx="9161992" cy="452618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4619625"/>
            <a:ext cx="5238750" cy="173355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200" y="2562225"/>
            <a:ext cx="1952625" cy="55245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64815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777934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sw_user_m_faq</a:t>
                      </a:r>
                      <a:endParaRPr lang="en-US" altLang="ko-KR" sz="15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318916"/>
              </p:ext>
            </p:extLst>
          </p:nvPr>
        </p:nvGraphicFramePr>
        <p:xfrm>
          <a:off x="1896534" y="3403602"/>
          <a:ext cx="3521401" cy="21657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2667"/>
                <a:gridCol w="2337532"/>
                <a:gridCol w="651202"/>
              </a:tblGrid>
              <a:tr h="270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en-US" altLang="ko-KR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1723200" y="3020993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4158627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62302" y="2446883"/>
            <a:ext cx="828796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246879" y="2446882"/>
            <a:ext cx="482679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sz="12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026569" y="2446882"/>
            <a:ext cx="1459827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896533" y="2904079"/>
            <a:ext cx="34628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896533" y="2480750"/>
            <a:ext cx="34374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3191927" y="2997193"/>
            <a:ext cx="1744134" cy="2709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037661" y="2997193"/>
            <a:ext cx="406400" cy="270933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30160" y="3021958"/>
            <a:ext cx="221402" cy="221402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2716857" y="2977461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393289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 및 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내용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확인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검색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 및 내용 검색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2922034" y="5672665"/>
            <a:ext cx="1308769" cy="169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1 2 3 &gt;</a:t>
            </a:r>
            <a:endParaRPr lang="ko-KR" altLang="en-US" sz="105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539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855" y="1555718"/>
            <a:ext cx="2590800" cy="4605867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33720" y="1777763"/>
            <a:ext cx="7795876" cy="296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65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855" y="1555718"/>
            <a:ext cx="2590800" cy="460586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69787" y="4153817"/>
            <a:ext cx="5192810" cy="232131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69787" y="1272533"/>
            <a:ext cx="6225343" cy="282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50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787504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sw_user_w_chatting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897767" y="2446883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687146" y="2446882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474373" y="2446882"/>
            <a:ext cx="2128694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896533" y="2904079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896533" y="2480750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357612"/>
              </p:ext>
            </p:extLst>
          </p:nvPr>
        </p:nvGraphicFramePr>
        <p:xfrm>
          <a:off x="1806800" y="2095985"/>
          <a:ext cx="6168800" cy="3873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/>
                <a:gridCol w="2184400"/>
                <a:gridCol w="2184400"/>
                <a:gridCol w="900000"/>
              </a:tblGrid>
              <a:tr h="53408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4085"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홍길동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12:12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홍길동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12:12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12:13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408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질문내용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713954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관리자와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 상담 기능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 내용 등록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채팅을 위해 상담 및 문의 내용을 입력 후 등록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7549116" y="2759338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896533" y="5231604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70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963661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sw_user_m_chatting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744294"/>
              </p:ext>
            </p:extLst>
          </p:nvPr>
        </p:nvGraphicFramePr>
        <p:xfrm>
          <a:off x="9168341" y="2479152"/>
          <a:ext cx="2688299" cy="233011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관리자와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 상담 기능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 내용 등록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채팅을 위해 상담 및 문의 내용을 입력 후 등록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이전 화면 이동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이전 화면으로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4158627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762302" y="2446883"/>
            <a:ext cx="828796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46879" y="2446882"/>
            <a:ext cx="482679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026569" y="2446882"/>
            <a:ext cx="1459827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sz="12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896533" y="2904079"/>
            <a:ext cx="34628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896533" y="2480750"/>
            <a:ext cx="34374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026777"/>
              </p:ext>
            </p:extLst>
          </p:nvPr>
        </p:nvGraphicFramePr>
        <p:xfrm>
          <a:off x="1818824" y="2967575"/>
          <a:ext cx="3667572" cy="29530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8043"/>
                <a:gridCol w="1009398"/>
                <a:gridCol w="1102359"/>
                <a:gridCol w="457200"/>
                <a:gridCol w="470572"/>
              </a:tblGrid>
              <a:tr h="313267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2758"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홍길동</a:t>
                      </a:r>
                      <a:endParaRPr lang="en-US" altLang="ko-KR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12:12</a:t>
                      </a:r>
                      <a:endParaRPr lang="ko-KR" altLang="en-US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홍길동</a:t>
                      </a:r>
                      <a:endParaRPr lang="en-US" altLang="ko-KR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12:12</a:t>
                      </a:r>
                      <a:endParaRPr lang="ko-KR" altLang="en-US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en-US" altLang="ko-KR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12:13</a:t>
                      </a:r>
                      <a:endParaRPr lang="ko-KR" altLang="en-US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1936"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3408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질문내용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이전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5076148" y="335150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583149" y="5096138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088548" y="5096138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799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6248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sw_admin_w_notice</a:t>
                      </a:r>
                      <a:endParaRPr lang="en-US" altLang="ko-KR" sz="15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097735"/>
              </p:ext>
            </p:extLst>
          </p:nvPr>
        </p:nvGraphicFramePr>
        <p:xfrm>
          <a:off x="2125960" y="2687665"/>
          <a:ext cx="5808135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268"/>
                <a:gridCol w="2319039"/>
                <a:gridCol w="745067"/>
                <a:gridCol w="1017202"/>
                <a:gridCol w="103255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등록일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20.05.06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20.05.05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7291455" y="5114035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066510" y="2321992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414455" y="5476897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93084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공지사항 목록 확인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</a:t>
                      </a:r>
                      <a:r>
                        <a:rPr lang="ko-KR" altLang="en-US" sz="1200" b="1" i="0" u="none" strike="noStrike" cap="none" dirty="0" err="1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등록폼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이동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등록폼으로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35447" y="4630171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95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979" y="1448307"/>
            <a:ext cx="7929499" cy="510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79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등록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095894" y="5122336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852356"/>
              </p:ext>
            </p:extLst>
          </p:nvPr>
        </p:nvGraphicFramePr>
        <p:xfrm>
          <a:off x="2113442" y="2514599"/>
          <a:ext cx="5400000" cy="209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2191358"/>
                <a:gridCol w="753533"/>
                <a:gridCol w="1375109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제목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 / N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2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내용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6248403" y="5122336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372070" y="475182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218894" y="474997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319325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등록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새로운 공지사항 등록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목록으로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016107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sw_admin_w_noticeReg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117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39433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sw_user_w_notice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136678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고객센터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FAQ,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실시간 채팅 상담 기능 이동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고객센터 목록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kern="1200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공지사항 목록 및 공지사항 내용 확인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897767" y="2446883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687146" y="2446882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474373" y="2446882"/>
            <a:ext cx="2128694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830501"/>
              </p:ext>
            </p:extLst>
          </p:nvPr>
        </p:nvGraphicFramePr>
        <p:xfrm>
          <a:off x="1896534" y="3166529"/>
          <a:ext cx="6265335" cy="2433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5066"/>
                <a:gridCol w="2954867"/>
                <a:gridCol w="1210733"/>
                <a:gridCol w="135466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등록일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20.05.06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내용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20.05.05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44" name="직선 연결선 43"/>
          <p:cNvCxnSpPr/>
          <p:nvPr/>
        </p:nvCxnSpPr>
        <p:spPr>
          <a:xfrm>
            <a:off x="1896533" y="2904079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896533" y="2480750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7720409" y="2137118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723200" y="28262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487246" y="5671571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404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703" y="1421309"/>
            <a:ext cx="8167145" cy="515051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7925" y="5130400"/>
            <a:ext cx="9239250" cy="62865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56045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상세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상세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033530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sw_admin_w_noticeDetail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7239827" y="5317071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817584"/>
              </p:ext>
            </p:extLst>
          </p:nvPr>
        </p:nvGraphicFramePr>
        <p:xfrm>
          <a:off x="2257375" y="2370664"/>
          <a:ext cx="5400000" cy="282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1620000"/>
                <a:gridCol w="1080000"/>
                <a:gridCol w="1620000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등록일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20.05.02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제목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2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내용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5740401" y="5317071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118604"/>
              </p:ext>
            </p:extLst>
          </p:nvPr>
        </p:nvGraphicFramePr>
        <p:xfrm>
          <a:off x="9168341" y="2479152"/>
          <a:ext cx="2688299" cy="233011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수정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공지사항 수정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삭제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공지사항을 삭제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목록으로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5864068" y="49465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435027" y="49465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493938" y="5317071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617605" y="49465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628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상세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863" y="1577333"/>
            <a:ext cx="7453312" cy="497310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8058" y="2953689"/>
            <a:ext cx="3914775" cy="17526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8058" y="1562776"/>
            <a:ext cx="3952875" cy="104775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8058" y="5049452"/>
            <a:ext cx="3505200" cy="55245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92035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목록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824260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sw_admin_w_faq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405436"/>
              </p:ext>
            </p:extLst>
          </p:nvPr>
        </p:nvGraphicFramePr>
        <p:xfrm>
          <a:off x="2125960" y="2637488"/>
          <a:ext cx="5808134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268"/>
                <a:gridCol w="4081307"/>
                <a:gridCol w="103255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7291455" y="5114214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702677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 확인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1" i="0" u="none" strike="noStrike" cap="none" dirty="0" err="1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등록폼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등록폼으로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2066510" y="227181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414455" y="471374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35447" y="4630171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857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26" y="1350054"/>
            <a:ext cx="9134475" cy="524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57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등록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48803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sw_admin_w_faqReg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7189027" y="5245225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341536" y="5245225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146830"/>
              </p:ext>
            </p:extLst>
          </p:nvPr>
        </p:nvGraphicFramePr>
        <p:xfrm>
          <a:off x="2206575" y="2637488"/>
          <a:ext cx="5400000" cy="209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4320000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제목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2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내용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170789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등록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새로운 공지사항 등록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목록으로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6465203" y="4874709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435028" y="4874709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691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464" y="1382549"/>
            <a:ext cx="9191625" cy="519459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7137" y="4972050"/>
            <a:ext cx="7953375" cy="6096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89168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상세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640314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sw_admin_w_faqDetail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15175"/>
              </p:ext>
            </p:extLst>
          </p:nvPr>
        </p:nvGraphicFramePr>
        <p:xfrm>
          <a:off x="9168341" y="2479152"/>
          <a:ext cx="2688299" cy="233011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수정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수정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삭제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을 삭제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목록으로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상세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914632"/>
              </p:ext>
            </p:extLst>
          </p:nvPr>
        </p:nvGraphicFramePr>
        <p:xfrm>
          <a:off x="2265842" y="2548465"/>
          <a:ext cx="5400000" cy="2459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1620000"/>
                <a:gridCol w="1080000"/>
                <a:gridCol w="1620000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등록일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20.05.02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제목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2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내용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7239827" y="5181602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740401" y="5181602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864068" y="481108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435027" y="481108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493938" y="5181602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617605" y="481108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304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상세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979" y="1410321"/>
            <a:ext cx="8235846" cy="508333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2696" y="1598314"/>
            <a:ext cx="4086225" cy="107632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2696" y="2929853"/>
            <a:ext cx="3838575" cy="159067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2696" y="4775741"/>
            <a:ext cx="3143250" cy="56197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98585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968797" y="2242543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467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235656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sw_admin_w_chatting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618672"/>
              </p:ext>
            </p:extLst>
          </p:nvPr>
        </p:nvGraphicFramePr>
        <p:xfrm>
          <a:off x="9168341" y="2479152"/>
          <a:ext cx="2688299" cy="108990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실시간 채팅 상담 목록 및 답변여부 확인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021855"/>
              </p:ext>
            </p:extLst>
          </p:nvPr>
        </p:nvGraphicFramePr>
        <p:xfrm>
          <a:off x="1976722" y="2621331"/>
          <a:ext cx="5808134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268"/>
                <a:gridCol w="4292600"/>
                <a:gridCol w="82126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회원명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435447" y="4765638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835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41" y="1421309"/>
            <a:ext cx="8956146" cy="521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70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8347736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102" y="1531166"/>
            <a:ext cx="9830858" cy="436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08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8347736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102" y="1531166"/>
            <a:ext cx="9830858" cy="436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60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083120"/>
              </p:ext>
            </p:extLst>
          </p:nvPr>
        </p:nvGraphicFramePr>
        <p:xfrm>
          <a:off x="1976722" y="2621331"/>
          <a:ext cx="5808134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268"/>
                <a:gridCol w="4292600"/>
                <a:gridCol w="82126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회원명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435447" y="4765638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918768"/>
              </p:ext>
            </p:extLst>
          </p:nvPr>
        </p:nvGraphicFramePr>
        <p:xfrm>
          <a:off x="1806800" y="2095985"/>
          <a:ext cx="6168800" cy="3873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/>
                <a:gridCol w="2184400"/>
                <a:gridCol w="2184400"/>
                <a:gridCol w="900000"/>
              </a:tblGrid>
              <a:tr h="53408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4085"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홍길동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12:12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홍길동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12:13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12:13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408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답변내용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267454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sw_admin_w_chattingDetail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264211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회원과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 상담 기능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 내용 등록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채팅을 위해 답변 내용을 입력 후 등록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7574998" y="2725487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467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950760" y="5167160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467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816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8347736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4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세미나 상세페이지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940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41" y="1421309"/>
            <a:ext cx="8956146" cy="521760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0892" y="1350054"/>
            <a:ext cx="7362825" cy="25527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875" y="4012770"/>
            <a:ext cx="7715250" cy="216217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59835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41" y="1421309"/>
            <a:ext cx="8956146" cy="521760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3885856"/>
            <a:ext cx="5238750" cy="173355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200" y="2432202"/>
            <a:ext cx="2066925" cy="58102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2897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77784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sw_user_m_notice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646807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고객센터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FAQ,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실시간 채팅 상담 기능 이동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고객센터 목록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kern="1200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공지사항 목록 및 공지사항 내용 확인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4158627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762302" y="2446883"/>
            <a:ext cx="828796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sz="12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246879" y="2446882"/>
            <a:ext cx="482679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026569" y="2446882"/>
            <a:ext cx="1459827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363786"/>
              </p:ext>
            </p:extLst>
          </p:nvPr>
        </p:nvGraphicFramePr>
        <p:xfrm>
          <a:off x="1896534" y="3378200"/>
          <a:ext cx="3522133" cy="21573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4199"/>
                <a:gridCol w="1464734"/>
                <a:gridCol w="660400"/>
                <a:gridCol w="812800"/>
              </a:tblGrid>
              <a:tr h="2624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등록일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20.05.06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공지사항 내용</a:t>
                      </a:r>
                      <a:endParaRPr lang="en-US" altLang="ko-KR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20.05.05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20.05.03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20.05.02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8" name="직선 연결선 27"/>
          <p:cNvCxnSpPr/>
          <p:nvPr/>
        </p:nvCxnSpPr>
        <p:spPr>
          <a:xfrm>
            <a:off x="1896533" y="2904079"/>
            <a:ext cx="34628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896533" y="2480750"/>
            <a:ext cx="34374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5020581" y="215677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723200" y="303792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922034" y="5672665"/>
            <a:ext cx="1308769" cy="169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1 2 3 &gt;</a:t>
            </a:r>
            <a:endParaRPr lang="ko-KR" altLang="en-US" sz="105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037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855" y="1555718"/>
            <a:ext cx="2590800" cy="46058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22287" y="1728671"/>
            <a:ext cx="2686050" cy="838200"/>
          </a:xfrm>
          <a:prstGeom prst="rect">
            <a:avLst/>
          </a:prstGeom>
          <a:ln>
            <a:noFill/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08659" y="1725070"/>
            <a:ext cx="5505450" cy="1571625"/>
          </a:xfrm>
          <a:prstGeom prst="rect">
            <a:avLst/>
          </a:prstGeom>
          <a:ln>
            <a:noFill/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0918" y="3261858"/>
            <a:ext cx="73437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879067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sw_user_w_faq</a:t>
                      </a:r>
                      <a:endParaRPr lang="en-US" altLang="ko-KR" sz="15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897767" y="2446883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687146" y="2446882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474373" y="2446882"/>
            <a:ext cx="2128694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979171"/>
              </p:ext>
            </p:extLst>
          </p:nvPr>
        </p:nvGraphicFramePr>
        <p:xfrm>
          <a:off x="1896534" y="3344322"/>
          <a:ext cx="6265335" cy="23672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5066"/>
                <a:gridCol w="4318000"/>
                <a:gridCol w="1202269"/>
              </a:tblGrid>
              <a:tr h="350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35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5293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2" name="직선 연결선 21"/>
          <p:cNvCxnSpPr/>
          <p:nvPr/>
        </p:nvCxnSpPr>
        <p:spPr>
          <a:xfrm>
            <a:off x="1896533" y="2904079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896533" y="2480750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723200" y="301744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849887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 및 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내용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확인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검색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 및 내용 검색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5858933" y="2997193"/>
            <a:ext cx="1744134" cy="2709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704667" y="2997193"/>
            <a:ext cx="406400" cy="270933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97166" y="3021958"/>
            <a:ext cx="221402" cy="221402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5383863" y="2977461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87246" y="5671571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95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875" y="1421309"/>
            <a:ext cx="9161992" cy="452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57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4221</TotalTime>
  <Words>993</Words>
  <Application>Microsoft Office PowerPoint</Application>
  <PresentationFormat>와이드스크린</PresentationFormat>
  <Paragraphs>556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7" baseType="lpstr">
      <vt:lpstr>나눔바른고딕</vt:lpstr>
      <vt:lpstr>Arial</vt:lpstr>
      <vt:lpstr>1_Office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507-12</cp:lastModifiedBy>
  <cp:revision>265</cp:revision>
  <dcterms:created xsi:type="dcterms:W3CDTF">2020-01-16T07:12:04Z</dcterms:created>
  <dcterms:modified xsi:type="dcterms:W3CDTF">2020-05-21T09:24:06Z</dcterms:modified>
</cp:coreProperties>
</file>