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01" r:id="rId2"/>
    <p:sldId id="323" r:id="rId3"/>
    <p:sldId id="262" r:id="rId4"/>
    <p:sldId id="375" r:id="rId5"/>
    <p:sldId id="378" r:id="rId6"/>
    <p:sldId id="373" r:id="rId7"/>
    <p:sldId id="376" r:id="rId8"/>
    <p:sldId id="286" r:id="rId9"/>
    <p:sldId id="372" r:id="rId10"/>
    <p:sldId id="371" r:id="rId11"/>
    <p:sldId id="294" r:id="rId12"/>
    <p:sldId id="295" r:id="rId13"/>
    <p:sldId id="296" r:id="rId14"/>
    <p:sldId id="297" r:id="rId15"/>
    <p:sldId id="298" r:id="rId16"/>
    <p:sldId id="299" r:id="rId17"/>
    <p:sldId id="314" r:id="rId18"/>
    <p:sldId id="365" r:id="rId19"/>
    <p:sldId id="366" r:id="rId20"/>
    <p:sldId id="287" r:id="rId21"/>
    <p:sldId id="367" r:id="rId22"/>
    <p:sldId id="377" r:id="rId23"/>
    <p:sldId id="319" r:id="rId24"/>
    <p:sldId id="321" r:id="rId25"/>
    <p:sldId id="316" r:id="rId26"/>
    <p:sldId id="379" r:id="rId27"/>
  </p:sldIdLst>
  <p:sldSz cx="9144000" cy="5143500" type="screen16x9"/>
  <p:notesSz cx="6858000" cy="9144000"/>
  <p:embeddedFontLst>
    <p:embeddedFont>
      <p:font typeface="Microsoft New Tai Lue" pitchFamily="34" charset="0"/>
      <p:regular r:id="rId29"/>
      <p:bold r:id="rId30"/>
    </p:embeddedFont>
    <p:embeddedFont>
      <p:font typeface="맑은 고딕" pitchFamily="50" charset="-127"/>
      <p:regular r:id="rId31"/>
      <p:bold r:id="rId32"/>
    </p:embeddedFont>
    <p:embeddedFont>
      <p:font typeface="KoPub돋움체 Bold" charset="-127"/>
      <p:bold r:id="rId33"/>
    </p:embeddedFont>
    <p:embeddedFont>
      <p:font typeface="Montserrat" charset="0"/>
      <p:regular r:id="rId34"/>
      <p:bold r:id="rId35"/>
      <p:italic r:id="rId36"/>
      <p:boldItalic r:id="rId37"/>
    </p:embeddedFont>
    <p:embeddedFont>
      <p:font typeface="나눔바른고딕" pitchFamily="50" charset="-12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48184"/>
              </p:ext>
            </p:extLst>
          </p:nvPr>
        </p:nvGraphicFramePr>
        <p:xfrm>
          <a:off x="1635550" y="709867"/>
          <a:ext cx="5764520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93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98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50765"/>
              </p:ext>
            </p:extLst>
          </p:nvPr>
        </p:nvGraphicFramePr>
        <p:xfrm>
          <a:off x="219114" y="673813"/>
          <a:ext cx="8714513" cy="4229648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366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7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스튜디오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프로젝트를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오픈할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 있는 메이커 회원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시작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종료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등</a:t>
                      </a:r>
                      <a:r>
                        <a:rPr lang="en-US" altLang="ko-KR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 및 세부내용 작성 후 등록 신청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승인 후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 및 상세정보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승인된 프로젝트 오픈 전 수정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사항 답변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입금 해야 하는 금액 및 기간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프로젝트에 한하여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오픈신청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및 관리자 승인 후 오픈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 등 설정 후 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판매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옵션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 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신청한 프로젝트의 정보 확인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완료 된 프로젝트의 정산 상태 확인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최종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받은 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진행 상태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x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정산 중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정산완료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김현태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19503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3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34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글 등록하면 관리자가 답변을 해주는 형태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진행이 되면 채팅 형식으로 진행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안되면 시간이 지난 후 확인 가능 하도록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이슈 및 사이트 공지사항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회사 메인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컨셉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소개 및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참여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오픈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사이트 이용 방법 등 자주 묻는 질문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회원들의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1:1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문의와 채팅 문의 답변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한송우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03165"/>
              </p:ext>
            </p:extLst>
          </p:nvPr>
        </p:nvGraphicFramePr>
        <p:xfrm>
          <a:off x="251520" y="771552"/>
          <a:ext cx="8640960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6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66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회원정보변경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입력한 정보를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카테고리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회원탈퇴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프로필 수정 페이지 내 회원탈퇴 버튼을 통해 탈퇴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계좌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수익금 정산 받을 계좌 등록 및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충전 및 이용내역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출금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</a:t>
                      </a:r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프로젝트의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진행상태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목록 및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주문조회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샵에서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구매한 상품의 주문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유서희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55348"/>
              </p:ext>
            </p:extLst>
          </p:nvPr>
        </p:nvGraphicFramePr>
        <p:xfrm>
          <a:off x="251518" y="627534"/>
          <a:ext cx="8640962" cy="432152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로그아웃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검색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리스트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네비게이션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바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슬라이드 배너광고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추천 프로젝트 리스트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관리자가 선택한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마감 직전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판매 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 로그인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##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주소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비밀번호만으로 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 설정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à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필요한 서비스를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이용할때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등록이 안되어있다면 추가하라는 알림이 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 찾기</a:t>
                      </a:r>
                      <a:r>
                        <a:rPr lang="en-US" altLang="ko-KR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입력해보세요 서비스 가입 여부를 확인해드립니다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입력해보세요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가입 시 이용한 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이용하여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임시비밀번호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6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조회 및 상세 내용 확인 및 회원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간단한 정보관리 및 불량회원에 대한 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투자제한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6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조회 및 상세 내용 확인 및 메이커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이전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중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완료 프로젝트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승인된 프로젝트의 문제 발생 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70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 계정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등록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관리자는 관리자 권한 부여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준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최민기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21609"/>
              </p:ext>
            </p:extLst>
          </p:nvPr>
        </p:nvGraphicFramePr>
        <p:xfrm>
          <a:off x="254756" y="699542"/>
          <a:ext cx="8637723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0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511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35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오픈예정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완료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실패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성공 및 달성 가능성 높은 프로젝트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정보확인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페이지에서 관심 프로젝트 등록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투자프로젝트인 경우 금액 선택 후 결제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리워드프로젝트인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옵션에 따른 상품 및 금액 선택 후 배송정보 입력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배송지를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기본 배송지로 설정하시겠습니까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신고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불량 프로젝트 신고 페이지로 이동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신고 시 증거자료 제출 필요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파일 업로드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권기범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11714"/>
              </p:ext>
            </p:extLst>
          </p:nvPr>
        </p:nvGraphicFramePr>
        <p:xfrm>
          <a:off x="323528" y="771544"/>
          <a:ext cx="8568953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03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2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55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관련 내용 포함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내용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구매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구매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개수 선택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결제정보 입력 후 결제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신청된 상품들과 판매되는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 받은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상품에 대한 스토어 오픈 정보 및 상품 옵션 검토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수정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판매중인 상품 문제 발생 시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41872" y="210273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8723" y="210391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예치금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210273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실시간 채팅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90073" y="2923939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신고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1872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메이커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69438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주문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28169" y="292394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28169" y="63440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위험 요인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8169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35021" y="63440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카테고리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9053" y="370630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78848" y="370630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576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78848" y="457040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69053" y="45753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 프로젝트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35021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35021" y="2112618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스토어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프로젝트 문의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48803" y="292394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8723" y="128388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관심 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현황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99376"/>
              </p:ext>
            </p:extLst>
          </p:nvPr>
        </p:nvGraphicFramePr>
        <p:xfrm>
          <a:off x="840800" y="704253"/>
          <a:ext cx="7907663" cy="4138577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075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400808920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1952235814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N/A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디스코드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 주제 선정 및 요구사항 정의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 회의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 구현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경로 통일에 신경 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템플릿 활용하여 통일성 있게 작업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병행할 것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REPOSITORY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8734"/>
              </p:ext>
            </p:extLst>
          </p:nvPr>
        </p:nvGraphicFramePr>
        <p:xfrm>
          <a:off x="323528" y="1092989"/>
          <a:ext cx="8568952" cy="363900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8392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시작 번호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회원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예치금</a:t>
                      </a:r>
                      <a:endParaRPr lang="ko-KR" altLang="en-US" sz="8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maker_seq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13000000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project_seq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21000000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위험요소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스토어 문의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funding_seq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25000000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옵션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주문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store_order_seq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신고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신시간채팅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27584" y="843558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(FUNFUN)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 조달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메이커의 아이디어를 현실화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현실화 된 상품의 판매까지 이어지는 원스톱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lang="ko-KR" altLang="en-US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683568" y="691870"/>
            <a:ext cx="77048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집중 내용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메이커 회원 등록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투자 유치를 위한 기능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프로젝트와 연계된 상품 판매 등록 및 판매 및 결제를 위한 프로세스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FAQ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게시판 및 실시간 채팅 상담 기능 구현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서비스를 관리하는 관리자 페이지 구현</a:t>
            </a:r>
            <a:endParaRPr lang="ko-KR" altLang="en-US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3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982042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544861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569" y="574406"/>
            <a:ext cx="8136904" cy="4518933"/>
            <a:chOff x="755576" y="566929"/>
            <a:chExt cx="8136904" cy="45189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66929"/>
              <a:ext cx="3820261" cy="4518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985" y="566929"/>
              <a:ext cx="4235495" cy="245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02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1138</Words>
  <Application>Microsoft Office PowerPoint</Application>
  <PresentationFormat>화면 슬라이드 쇼(16:9)</PresentationFormat>
  <Paragraphs>390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굴림</vt:lpstr>
      <vt:lpstr>Arial</vt:lpstr>
      <vt:lpstr>Microsoft New Tai Lue</vt:lpstr>
      <vt:lpstr>맑은 고딕</vt:lpstr>
      <vt:lpstr>Droid Serif</vt:lpstr>
      <vt:lpstr>KoPubDotum_Pro</vt:lpstr>
      <vt:lpstr>KoPub돋움체 Bold</vt:lpstr>
      <vt:lpstr>Montserrat</vt:lpstr>
      <vt:lpstr>나눔바른고딕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2. 개발 환경</vt:lpstr>
      <vt:lpstr>PowerPoint 프레젠테이션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93</cp:revision>
  <dcterms:modified xsi:type="dcterms:W3CDTF">2020-05-13T03:16:40Z</dcterms:modified>
</cp:coreProperties>
</file>