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23877"/>
              </p:ext>
            </p:extLst>
          </p:nvPr>
        </p:nvGraphicFramePr>
        <p:xfrm>
          <a:off x="9168341" y="2479152"/>
          <a:ext cx="2688299" cy="3571889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099" y="72126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2504"/>
              </p:ext>
            </p:extLst>
          </p:nvPr>
        </p:nvGraphicFramePr>
        <p:xfrm>
          <a:off x="9168341" y="2479152"/>
          <a:ext cx="2688299" cy="3905205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030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733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결제방법을 통해서 결제 할수 있다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45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384"/>
              </p:ext>
            </p:extLst>
          </p:nvPr>
        </p:nvGraphicFramePr>
        <p:xfrm>
          <a:off x="9168341" y="2479152"/>
          <a:ext cx="2688299" cy="3571889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90246"/>
              </p:ext>
            </p:extLst>
          </p:nvPr>
        </p:nvGraphicFramePr>
        <p:xfrm>
          <a:off x="9168341" y="2479152"/>
          <a:ext cx="2688299" cy="3571889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3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0784"/>
              </p:ext>
            </p:extLst>
          </p:nvPr>
        </p:nvGraphicFramePr>
        <p:xfrm>
          <a:off x="9168341" y="2479152"/>
          <a:ext cx="2688299" cy="3905205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9749"/>
              </p:ext>
            </p:extLst>
          </p:nvPr>
        </p:nvGraphicFramePr>
        <p:xfrm>
          <a:off x="1707525" y="1891167"/>
          <a:ext cx="675277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0"/>
                <a:gridCol w="1539551"/>
                <a:gridCol w="1073020"/>
                <a:gridCol w="10431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1" y="25862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74080"/>
              </p:ext>
            </p:extLst>
          </p:nvPr>
        </p:nvGraphicFramePr>
        <p:xfrm>
          <a:off x="9097514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3703"/>
              </p:ext>
            </p:extLst>
          </p:nvPr>
        </p:nvGraphicFramePr>
        <p:xfrm>
          <a:off x="9106462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2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934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676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0546"/>
              </p:ext>
            </p:extLst>
          </p:nvPr>
        </p:nvGraphicFramePr>
        <p:xfrm>
          <a:off x="9168341" y="2479152"/>
          <a:ext cx="2688299" cy="3571889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5175"/>
              </p:ext>
            </p:extLst>
          </p:nvPr>
        </p:nvGraphicFramePr>
        <p:xfrm>
          <a:off x="9168341" y="2479152"/>
          <a:ext cx="2688299" cy="3571889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518</Words>
  <Application>Microsoft Office PowerPoint</Application>
  <PresentationFormat>와이드스크린</PresentationFormat>
  <Paragraphs>263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241</cp:revision>
  <dcterms:created xsi:type="dcterms:W3CDTF">2020-01-16T07:12:04Z</dcterms:created>
  <dcterms:modified xsi:type="dcterms:W3CDTF">2020-05-08T08:45:01Z</dcterms:modified>
</cp:coreProperties>
</file>