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3" r:id="rId3"/>
    <p:sldId id="306" r:id="rId4"/>
    <p:sldId id="324" r:id="rId5"/>
    <p:sldId id="325" r:id="rId6"/>
    <p:sldId id="322" r:id="rId7"/>
    <p:sldId id="326" r:id="rId8"/>
    <p:sldId id="319" r:id="rId9"/>
    <p:sldId id="320" r:id="rId10"/>
    <p:sldId id="321" r:id="rId11"/>
    <p:sldId id="317" r:id="rId12"/>
    <p:sldId id="318" r:id="rId13"/>
    <p:sldId id="314" r:id="rId14"/>
    <p:sldId id="315" r:id="rId15"/>
    <p:sldId id="3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2020-05-08 Fri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41767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3917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3277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17258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3603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49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1344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557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7024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69382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63960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1895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826</Words>
  <Application>Microsoft Office PowerPoint</Application>
  <PresentationFormat>와이드스크린</PresentationFormat>
  <Paragraphs>540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248</cp:revision>
  <dcterms:created xsi:type="dcterms:W3CDTF">2020-01-16T07:12:04Z</dcterms:created>
  <dcterms:modified xsi:type="dcterms:W3CDTF">2020-05-08T08:29:18Z</dcterms:modified>
</cp:coreProperties>
</file>