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7"/>
  </p:notesMasterIdLst>
  <p:sldIdLst>
    <p:sldId id="301" r:id="rId2"/>
    <p:sldId id="323" r:id="rId3"/>
    <p:sldId id="262" r:id="rId4"/>
    <p:sldId id="326" r:id="rId5"/>
    <p:sldId id="286" r:id="rId6"/>
    <p:sldId id="294" r:id="rId7"/>
    <p:sldId id="295" r:id="rId8"/>
    <p:sldId id="296" r:id="rId9"/>
    <p:sldId id="297" r:id="rId10"/>
    <p:sldId id="298" r:id="rId11"/>
    <p:sldId id="299" r:id="rId12"/>
    <p:sldId id="314" r:id="rId13"/>
    <p:sldId id="365" r:id="rId14"/>
    <p:sldId id="366" r:id="rId15"/>
    <p:sldId id="28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7" r:id="rId53"/>
    <p:sldId id="319" r:id="rId54"/>
    <p:sldId id="321" r:id="rId55"/>
    <p:sldId id="316" r:id="rId56"/>
  </p:sldIdLst>
  <p:sldSz cx="9144000" cy="5143500" type="screen16x9"/>
  <p:notesSz cx="6858000" cy="9144000"/>
  <p:embeddedFontLst>
    <p:embeddedFont>
      <p:font typeface="나눔바른고딕" pitchFamily="50" charset="-127"/>
      <p:regular r:id="rId58"/>
      <p:bold r:id="rId59"/>
    </p:embeddedFont>
    <p:embeddedFont>
      <p:font typeface="Microsoft New Tai Lue" pitchFamily="34" charset="0"/>
      <p:regular r:id="rId60"/>
      <p:bold r:id="rId61"/>
    </p:embeddedFont>
    <p:embeddedFont>
      <p:font typeface="맑은 고딕" pitchFamily="50" charset="-127"/>
      <p:regular r:id="rId62"/>
      <p:bold r:id="rId63"/>
    </p:embeddedFont>
    <p:embeddedFont>
      <p:font typeface="Montserrat" charset="0"/>
      <p:regular r:id="rId64"/>
      <p:bold r:id="rId65"/>
      <p:italic r:id="rId66"/>
      <p:boldItalic r:id="rId67"/>
    </p:embeddedFont>
    <p:embeddedFont>
      <p:font typeface="KoPub돋움체 Bold" charset="-12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90" y="-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7" y="915566"/>
            <a:ext cx="6768752" cy="400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진행 현황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/>
                <a:gridCol w="539750"/>
                <a:gridCol w="1403350"/>
                <a:gridCol w="558800"/>
                <a:gridCol w="527050"/>
                <a:gridCol w="453445"/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2216150"/>
                <a:gridCol w="908050"/>
                <a:gridCol w="1016002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/>
                <a:gridCol w="1098551"/>
                <a:gridCol w="495300"/>
                <a:gridCol w="609600"/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3238500"/>
                <a:gridCol w="901702"/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/>
                <a:gridCol w="1753149"/>
                <a:gridCol w="488402"/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/>
                <a:gridCol w="757049"/>
                <a:gridCol w="826769"/>
                <a:gridCol w="342900"/>
                <a:gridCol w="352929"/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1739279"/>
                <a:gridCol w="558800"/>
                <a:gridCol w="762902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060980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0212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/>
                <a:gridCol w="3052902"/>
                <a:gridCol w="3816424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]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2861</Words>
  <Application>Microsoft Office PowerPoint</Application>
  <PresentationFormat>화면 슬라이드 쇼(16:9)</PresentationFormat>
  <Paragraphs>1160</Paragraphs>
  <Slides>55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굴림</vt:lpstr>
      <vt:lpstr>Arial</vt:lpstr>
      <vt:lpstr>KoPubDotum_Pro</vt:lpstr>
      <vt:lpstr>Dotum</vt:lpstr>
      <vt:lpstr>나눔바른고딕</vt:lpstr>
      <vt:lpstr>Microsoft New Tai Lue</vt:lpstr>
      <vt:lpstr>맑은 고딕</vt:lpstr>
      <vt:lpstr>Montserrat</vt:lpstr>
      <vt:lpstr>Droid Serif</vt:lpstr>
      <vt:lpstr>KoPub돋움체 Bold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진행 현황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48</cp:revision>
  <dcterms:modified xsi:type="dcterms:W3CDTF">2020-05-07T08:28:28Z</dcterms:modified>
</cp:coreProperties>
</file>