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1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" y="743465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841407"/>
              </p:ext>
            </p:extLst>
          </p:nvPr>
        </p:nvGraphicFramePr>
        <p:xfrm>
          <a:off x="7183609" y="3968613"/>
          <a:ext cx="4555856" cy="146081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한페이지 당 </a:t>
                      </a:r>
                      <a:r>
                        <a:rPr lang="en-US" altLang="ko-KR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스토어 상품 등록 목록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노출 및 페이징 처리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신청 상품을 클릭하면 해당 상품 상세내용을 볼수 있는</a:t>
                      </a:r>
                      <a:r>
                        <a:rPr lang="en-US" altLang="ko-KR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</a:t>
                      </a: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모달창 노출</a:t>
                      </a:r>
                      <a:endParaRPr lang="en-US" altLang="ko-KR" sz="1200" b="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 해당 상품명을 검색하면 해당 상품이 나타남</a:t>
                      </a:r>
                      <a:endParaRPr lang="en-US" altLang="ko-KR" sz="1200" b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4206336"/>
              </p:ext>
            </p:extLst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89" y="1721710"/>
            <a:ext cx="5145572" cy="40190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56" y="2011672"/>
            <a:ext cx="4258963" cy="16847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7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76044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7945172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40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50" y="755561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755561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7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1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" y="743465"/>
            <a:ext cx="500395" cy="50039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7357782"/>
              </p:ext>
            </p:extLst>
          </p:nvPr>
        </p:nvGraphicFramePr>
        <p:xfrm>
          <a:off x="7183609" y="4339846"/>
          <a:ext cx="4555856" cy="164369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상품의 정보가 나타남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승인하기 누르면 해당 승인 여부를 물어보는 모달창 노출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승인 여부 클릭후 승인 버튼 누르면 상품 승인 여부 처리 완료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4" y="1438643"/>
            <a:ext cx="5991225" cy="2797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3" y="4608651"/>
            <a:ext cx="3048023" cy="1763463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5685363"/>
              </p:ext>
            </p:extLst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553" y="2122349"/>
            <a:ext cx="3921299" cy="14986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568" y="4608649"/>
            <a:ext cx="3331405" cy="1599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42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205828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9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0763750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41" y="774258"/>
            <a:ext cx="6592433" cy="784830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9"/>
            <a:ext cx="863855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137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2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9"/>
            <a:ext cx="863855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53" y="1533013"/>
            <a:ext cx="3307344" cy="4699687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5100473"/>
              </p:ext>
            </p:extLst>
          </p:nvPr>
        </p:nvGraphicFramePr>
        <p:xfrm>
          <a:off x="6162117" y="4435554"/>
          <a:ext cx="4555856" cy="91506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클릭을 하면 카테고리별로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목록이 나옴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목록이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714449"/>
              </p:ext>
            </p:extLst>
          </p:nvPr>
        </p:nvGraphicFramePr>
        <p:xfrm>
          <a:off x="6162117" y="1545202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57" y="2140238"/>
            <a:ext cx="4397160" cy="1530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07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47455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4" y="1765984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331814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9"/>
            <a:ext cx="863855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14101" y="721261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="" xmlns:p14="http://schemas.microsoft.com/office/powerpoint/2010/main" val="5203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2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9"/>
            <a:ext cx="863855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54" y="1338229"/>
            <a:ext cx="3467100" cy="48725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63" y="1984394"/>
            <a:ext cx="4201296" cy="165673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743870"/>
              </p:ext>
            </p:extLst>
          </p:nvPr>
        </p:nvGraphicFramePr>
        <p:xfrm>
          <a:off x="5905008" y="1383525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6324632"/>
              </p:ext>
            </p:extLst>
          </p:nvPr>
        </p:nvGraphicFramePr>
        <p:xfrm>
          <a:off x="5905010" y="4241995"/>
          <a:ext cx="4712375" cy="10950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선택을 하면 해당 옵션이 선택이 되고 해당 옵션의 가격이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 선택 후 수량 입력을 하면 수량에 맞는 가격이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7758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6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9605629"/>
              </p:ext>
            </p:extLst>
          </p:nvPr>
        </p:nvGraphicFramePr>
        <p:xfrm>
          <a:off x="9168341" y="2479154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결제방법을 통해서 결제 할수 있다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9"/>
            <a:ext cx="863855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2" y="739635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="" xmlns:p14="http://schemas.microsoft.com/office/powerpoint/2010/main" val="28881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68784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2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상품주문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9"/>
            <a:ext cx="863855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6480198"/>
              </p:ext>
            </p:extLst>
          </p:nvPr>
        </p:nvGraphicFramePr>
        <p:xfrm>
          <a:off x="5848431" y="1524694"/>
          <a:ext cx="4555856" cy="244614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28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1890221"/>
              </p:ext>
            </p:extLst>
          </p:nvPr>
        </p:nvGraphicFramePr>
        <p:xfrm>
          <a:off x="5905010" y="4241994"/>
          <a:ext cx="4712375" cy="915066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배송지 정보 입력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후 결제 누르면 결제완료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Toast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나타나고 메인 화면으로 이동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84" y="1422998"/>
            <a:ext cx="2822219" cy="48610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03" y="2184122"/>
            <a:ext cx="4036975" cy="1669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06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0322866"/>
              </p:ext>
            </p:extLst>
          </p:nvPr>
        </p:nvGraphicFramePr>
        <p:xfrm>
          <a:off x="842102" y="1402352"/>
          <a:ext cx="10706820" cy="4871009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상품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목록이 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UI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맞게 나옴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페이지네이션이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정상적으로 작동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타이틀 검색을 하면 해당 상품이 나옴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indent="-228600" algn="l" fontAlgn="ctr"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메뉴 클릭하면 해당 상품들이 나옴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안나오는거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몇 개 있음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경로 문제 및 이미지가 없음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None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업로드 하는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경로로 통일 및 이미지가 없는 부분은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DB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상으로 수정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상세페이지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옵션 선택하면 해당 옵션에 대한 가격 나옴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변경시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해당 수량에 따른 가격 나옴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수량이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까지 선택이 되며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가격은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반영됨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Char char="-"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예외처리에서 문제가 있었음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수량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까지 입력되게 하고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 내려간 경우 선택한 옵션의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개의 가격으로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예외처리 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상품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상품 클릭하면 해당 상품에 대한 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간략한 상세보기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띄어짐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버튼 누르게 되면 승인 여부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묻는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모달창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띄어짐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승인여부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결정후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버튼 누르면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승인이 완료됨</a:t>
                      </a:r>
                    </a:p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또는 거절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클릭후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승인해도 변화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FontTx/>
                        <a:buChar char="-"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이후 따로 예외 처리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안함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>
                        <a:buFontTx/>
                        <a:buChar char="-"/>
                      </a:pP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수정사항 및 결과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 한 경우 </a:t>
                      </a:r>
                    </a:p>
                    <a:p>
                      <a:pPr algn="l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승인 여부 묻는 라디오 버튼 대신 이미 승인이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되었습니다라는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메시지가 나타나게 함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1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" y="743465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9" y="1422997"/>
            <a:ext cx="5379307" cy="25723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96" y="2007383"/>
            <a:ext cx="4365525" cy="175517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8770256"/>
              </p:ext>
            </p:extLst>
          </p:nvPr>
        </p:nvGraphicFramePr>
        <p:xfrm>
          <a:off x="7105961" y="4291914"/>
          <a:ext cx="4712375" cy="109505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옵션을 선택을 하면 해당 옵션이 선택이 되고 해당 옵션의 가격이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 선택 후 수량 입력을 하면 수량에 맞는 가격이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4993717"/>
              </p:ext>
            </p:extLst>
          </p:nvPr>
        </p:nvGraphicFramePr>
        <p:xfrm>
          <a:off x="7105959" y="1409621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39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074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1719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9351646"/>
              </p:ext>
            </p:extLst>
          </p:nvPr>
        </p:nvGraphicFramePr>
        <p:xfrm>
          <a:off x="9168341" y="2479153"/>
          <a:ext cx="2688299" cy="44972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122258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30008" y="658780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9" y="658780"/>
            <a:ext cx="500395" cy="5003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9985335"/>
              </p:ext>
            </p:extLst>
          </p:nvPr>
        </p:nvGraphicFramePr>
        <p:xfrm>
          <a:off x="1707525" y="1891167"/>
          <a:ext cx="675278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747"/>
                <a:gridCol w="1129004"/>
                <a:gridCol w="1222311"/>
                <a:gridCol w="1539551"/>
                <a:gridCol w="1073020"/>
                <a:gridCol w="10431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번호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문의종류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답변상태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제목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문의자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등록일</a:t>
                      </a:r>
                      <a:endParaRPr lang="ko-KR" altLang="en-US" sz="15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1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답변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미답변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배송언제되나요</a:t>
                      </a:r>
                      <a:r>
                        <a:rPr lang="en-US" altLang="ko-KR" sz="1500" smtClean="0"/>
                        <a:t>?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KKB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2020.5.6</a:t>
                      </a:r>
                      <a:endParaRPr lang="ko-KR" altLang="en-US" sz="15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미답변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배송언제되나요</a:t>
                      </a:r>
                      <a:r>
                        <a:rPr lang="en-US" altLang="ko-KR" sz="1500" smtClean="0"/>
                        <a:t>?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KKB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2020.5.6</a:t>
                      </a:r>
                      <a:endParaRPr lang="ko-KR" altLang="en-US" sz="15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3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미답변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배송언제되나요</a:t>
                      </a:r>
                      <a:r>
                        <a:rPr lang="en-US" altLang="ko-KR" sz="1500" smtClean="0"/>
                        <a:t>?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KKB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2020.5.6</a:t>
                      </a:r>
                      <a:endParaRPr lang="ko-KR" altLang="en-US" sz="15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4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미답변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배송언제되나요</a:t>
                      </a:r>
                      <a:r>
                        <a:rPr lang="en-US" altLang="ko-KR" sz="1500" smtClean="0"/>
                        <a:t>?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KKB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2020.5.6</a:t>
                      </a:r>
                      <a:endParaRPr lang="ko-KR" altLang="en-US" sz="15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5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미답변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/>
                        <a:t>배송언제되나요</a:t>
                      </a:r>
                      <a:r>
                        <a:rPr lang="en-US" altLang="ko-KR" sz="1500" smtClean="0"/>
                        <a:t>?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KKB</a:t>
                      </a:r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2020.5.6</a:t>
                      </a:r>
                      <a:endParaRPr lang="ko-KR" altLang="en-US" sz="15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776151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8426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6146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6953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694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4435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98175" y="4598823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95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1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상품문의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" y="743465"/>
            <a:ext cx="500395" cy="500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6" y="2400107"/>
            <a:ext cx="5836383" cy="24418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4454110"/>
              </p:ext>
            </p:extLst>
          </p:nvPr>
        </p:nvGraphicFramePr>
        <p:xfrm>
          <a:off x="7122437" y="4201298"/>
          <a:ext cx="4712375" cy="219233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767840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상품의 문의글이 나타나고 해당 문의글을 클릭하면 문의글의 내용과 답변내용이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비밀글인 경우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비밀글입니다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라고 나타나고 클릭을 하더라도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비밀글입니다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라고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비밀글이지만 작성자인경우 해당 문의에 대한 내용을 확인할수 있음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9909935"/>
              </p:ext>
            </p:extLst>
          </p:nvPr>
        </p:nvGraphicFramePr>
        <p:xfrm>
          <a:off x="7122435" y="1409621"/>
          <a:ext cx="4539380" cy="2462676"/>
        </p:xfrm>
        <a:graphic>
          <a:graphicData uri="http://schemas.openxmlformats.org/drawingml/2006/table">
            <a:tbl>
              <a:tblPr firstRow="1" bandRow="1"/>
              <a:tblGrid>
                <a:gridCol w="4539380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86" y="2089152"/>
            <a:ext cx="4368335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26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732" y="25862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079972"/>
              </p:ext>
            </p:extLst>
          </p:nvPr>
        </p:nvGraphicFramePr>
        <p:xfrm>
          <a:off x="9097515" y="1469086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90972189"/>
              </p:ext>
            </p:extLst>
          </p:nvPr>
        </p:nvGraphicFramePr>
        <p:xfrm>
          <a:off x="9106463" y="2479154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30008" y="658780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9" y="658780"/>
            <a:ext cx="500395" cy="50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94" y="1693383"/>
            <a:ext cx="4237183" cy="4356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2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1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" y="743465"/>
            <a:ext cx="500395" cy="5003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4" y="2238974"/>
            <a:ext cx="5106347" cy="27640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7922225"/>
              </p:ext>
            </p:extLst>
          </p:nvPr>
        </p:nvGraphicFramePr>
        <p:xfrm>
          <a:off x="6836547" y="4184562"/>
          <a:ext cx="4712375" cy="1277935"/>
        </p:xfrm>
        <a:graphic>
          <a:graphicData uri="http://schemas.openxmlformats.org/drawingml/2006/table">
            <a:tbl>
              <a:tblPr firstRow="1" bandRow="1"/>
              <a:tblGrid>
                <a:gridCol w="4712375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문의하기 버튼을 클릭하면 문의하기 모달창이 나타남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여부와 문의 내용을 입력 후 문의하기 버튼 누르면  문의가 입력이 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90" y="2336157"/>
            <a:ext cx="4343999" cy="1343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8596299"/>
              </p:ext>
            </p:extLst>
          </p:nvPr>
        </p:nvGraphicFramePr>
        <p:xfrm>
          <a:off x="6876415" y="1475049"/>
          <a:ext cx="4585076" cy="2462676"/>
        </p:xfrm>
        <a:graphic>
          <a:graphicData uri="http://schemas.openxmlformats.org/drawingml/2006/table">
            <a:tbl>
              <a:tblPr firstRow="1" bandRow="1"/>
              <a:tblGrid>
                <a:gridCol w="458507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090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56710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3211101"/>
              </p:ext>
            </p:extLst>
          </p:nvPr>
        </p:nvGraphicFramePr>
        <p:xfrm>
          <a:off x="9168341" y="2479154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3" y="723661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1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50" y="1622855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50" y="2479153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50" y="3638939"/>
            <a:ext cx="6842295" cy="550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50" y="4385388"/>
            <a:ext cx="6842295" cy="977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70" y="5477207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11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1" y="743464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상품주문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" y="743465"/>
            <a:ext cx="500395" cy="500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1422997"/>
            <a:ext cx="6731075" cy="28915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3" y="4314551"/>
            <a:ext cx="6965284" cy="211130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83609" y="3947217"/>
          <a:ext cx="4555856" cy="2649535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214880"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목록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 상세페이지 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결제페이지</a:t>
                      </a:r>
                      <a:endParaRPr lang="en-US" altLang="ko-KR" sz="15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로그인된 유저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세션 객체를 받아와서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하고 상세페이지에서 받아온 데이터를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단에 나타나게 함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행정안전부 우편번호 찾기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우편번호를 검색 후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우편번호와 상세주소 나타나게 함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결제하기 버튼 누른 후 상품 결제 처리 완료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주문테이블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Insert,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회원테이블 예치금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Update, 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사용목록 테이블 </a:t>
                      </a:r>
                      <a:r>
                        <a:rPr lang="en-US" altLang="ko-KR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Insert)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200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0342967"/>
              </p:ext>
            </p:extLst>
          </p:nvPr>
        </p:nvGraphicFramePr>
        <p:xfrm>
          <a:off x="7183609" y="1332139"/>
          <a:ext cx="4555856" cy="2462676"/>
        </p:xfrm>
        <a:graphic>
          <a:graphicData uri="http://schemas.openxmlformats.org/drawingml/2006/table">
            <a:tbl>
              <a:tblPr firstRow="1" bandRow="1"/>
              <a:tblGrid>
                <a:gridCol w="4555856"/>
              </a:tblGrid>
              <a:tr h="54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917637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773" y="1927655"/>
            <a:ext cx="4382531" cy="17596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40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4" y="39852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754709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2660628"/>
              </p:ext>
            </p:extLst>
          </p:nvPr>
        </p:nvGraphicFramePr>
        <p:xfrm>
          <a:off x="9168341" y="2479154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2169363"/>
              </p:ext>
            </p:extLst>
          </p:nvPr>
        </p:nvGraphicFramePr>
        <p:xfrm>
          <a:off x="2495779" y="1681619"/>
          <a:ext cx="5065932" cy="25036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6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6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3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4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5" y="4613190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3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50" y="755561"/>
            <a:ext cx="6592433" cy="500139"/>
          </a:xfrm>
          <a:prstGeom prst="rect">
            <a:avLst/>
          </a:prstGeom>
        </p:spPr>
        <p:txBody>
          <a:bodyPr wrap="square" lIns="68578" tIns="34290" rIns="68578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755561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4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934</Words>
  <Application>Microsoft Office PowerPoint</Application>
  <PresentationFormat>사용자 지정</PresentationFormat>
  <Paragraphs>289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203</cp:revision>
  <dcterms:created xsi:type="dcterms:W3CDTF">2020-01-16T07:12:04Z</dcterms:created>
  <dcterms:modified xsi:type="dcterms:W3CDTF">2020-06-04T14:10:54Z</dcterms:modified>
</cp:coreProperties>
</file>