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7" r:id="rId4"/>
    <p:sldId id="278" r:id="rId5"/>
    <p:sldId id="279" r:id="rId6"/>
    <p:sldId id="258" r:id="rId7"/>
    <p:sldId id="280" r:id="rId8"/>
    <p:sldId id="281" r:id="rId9"/>
    <p:sldId id="282" r:id="rId10"/>
    <p:sldId id="261" r:id="rId11"/>
    <p:sldId id="259" r:id="rId12"/>
    <p:sldId id="260" r:id="rId13"/>
    <p:sldId id="263" r:id="rId14"/>
    <p:sldId id="264" r:id="rId15"/>
    <p:sldId id="265" r:id="rId16"/>
    <p:sldId id="276" r:id="rId17"/>
    <p:sldId id="266" r:id="rId18"/>
    <p:sldId id="283" r:id="rId19"/>
    <p:sldId id="267" r:id="rId20"/>
    <p:sldId id="269" r:id="rId21"/>
    <p:sldId id="26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327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Kb_w_user_StorePay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93472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기본 정보 보여주게됨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상품정보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740911" y="7236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상품주문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33" y="723660"/>
            <a:ext cx="500395" cy="5003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91049" y="1622854"/>
            <a:ext cx="6842295" cy="58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구매자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91048" y="2479152"/>
            <a:ext cx="6842295" cy="95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배송지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1048" y="3638939"/>
            <a:ext cx="6842295" cy="55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1048" y="4385388"/>
            <a:ext cx="6842295" cy="977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금액정보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31069" y="5477206"/>
            <a:ext cx="3995351" cy="6096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결제하기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073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00784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문의 리스트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보여줌</a:t>
                      </a:r>
                      <a:endParaRPr lang="en-US" altLang="ko-KR" sz="1200" b="1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 내용 있으면 답변완료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문의접수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030006" y="658779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8" y="658779"/>
            <a:ext cx="500395" cy="50039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49749"/>
              </p:ext>
            </p:extLst>
          </p:nvPr>
        </p:nvGraphicFramePr>
        <p:xfrm>
          <a:off x="1707525" y="1891167"/>
          <a:ext cx="675277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5747"/>
                <a:gridCol w="1129004"/>
                <a:gridCol w="1222310"/>
                <a:gridCol w="1539551"/>
                <a:gridCol w="1073020"/>
                <a:gridCol w="10431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번호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문의종류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답변상태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제목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문의자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등록일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776151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842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2614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46952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693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14434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98175" y="4598822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4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731" y="25862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74080"/>
              </p:ext>
            </p:extLst>
          </p:nvPr>
        </p:nvGraphicFramePr>
        <p:xfrm>
          <a:off x="9097514" y="1469086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83703"/>
              </p:ext>
            </p:extLst>
          </p:nvPr>
        </p:nvGraphicFramePr>
        <p:xfrm>
          <a:off x="9106462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030006" y="658779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상품문의하기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8" y="658779"/>
            <a:ext cx="500395" cy="500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292" y="1693383"/>
            <a:ext cx="4237183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263" y="398521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09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Kb_w_admin_StoreList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6762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등록되거나 등록 신청한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프로젝트가 </a:t>
                      </a: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개씩 나눠서 페이지네이션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기능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21877"/>
              </p:ext>
            </p:extLst>
          </p:nvPr>
        </p:nvGraphicFramePr>
        <p:xfrm>
          <a:off x="2495779" y="1681618"/>
          <a:ext cx="5065932" cy="258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6483"/>
                <a:gridCol w="1266483"/>
                <a:gridCol w="1266483"/>
                <a:gridCol w="12664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상품번호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신청자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등록날짜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권기범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2020.05.06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이형준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2020.05.06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김현태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2020.05.07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유서희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2020.05.07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한송우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2020.05.08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최민기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2020.05.08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76151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2842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614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6952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30693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4434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98175" y="4598822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53849" y="7555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목록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1" y="755560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7054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 내용 보여짐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수정 버튼을 누르면 수정됨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승인여부 클릭하면 승인여부 모달창이 뜨고 승인이 되면 해당 스토어가 보여지게 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39" y="1537167"/>
            <a:ext cx="6874813" cy="43336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53849" y="7555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상세보기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1" y="755560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705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69" y="1761547"/>
            <a:ext cx="2144672" cy="435027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15175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963839" y="774258"/>
            <a:ext cx="6592433" cy="7848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상품목록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7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4061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" y="69816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533012"/>
            <a:ext cx="2225863" cy="4699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919" y="2102407"/>
            <a:ext cx="4755027" cy="2939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3092720" y="1623059"/>
            <a:ext cx="28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storeRecyclerViewAdapter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257844" y="151596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Spinner</a:t>
            </a: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146" y="2102407"/>
            <a:ext cx="3533775" cy="1882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5145" y="4202058"/>
            <a:ext cx="3533775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144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Kb_m_StoreDetail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3" y="1765983"/>
            <a:ext cx="2140683" cy="42109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23877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옵션을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014099" y="72126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상품상세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31893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4061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" y="69816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87" y="1383524"/>
            <a:ext cx="3467100" cy="4872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129" y="2363552"/>
            <a:ext cx="7190792" cy="1835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8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574" y="1537167"/>
            <a:ext cx="2246093" cy="464664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42504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문의 리스트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보여줌</a:t>
                      </a:r>
                      <a:endParaRPr lang="en-US" altLang="ko-KR" sz="1200" b="1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 내용 있으면 답변완료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문의접수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114770" y="739634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3974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6455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838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168231" y="1614616"/>
            <a:ext cx="7324980" cy="59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8231" y="2348700"/>
            <a:ext cx="7324980" cy="59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8231" y="3133535"/>
            <a:ext cx="7324980" cy="2407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7741" y="687649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63" y="687649"/>
            <a:ext cx="500395" cy="5003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66440" y="17872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74678" y="255337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59349" y="42421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0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34" y="1662025"/>
            <a:ext cx="2312318" cy="438866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0306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14770" y="739634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상품문의하기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3074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140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Kb_m_user_StorePay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92" y="1662025"/>
            <a:ext cx="2089045" cy="44854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7339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기본 정보 보여주게됨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상품정보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결제방법을 통해서 결제 할수 있다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14770" y="739634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상품주문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7921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168231" y="1614616"/>
            <a:ext cx="7324980" cy="59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8231" y="2348700"/>
            <a:ext cx="7324980" cy="59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8231" y="3133535"/>
            <a:ext cx="7324980" cy="2407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7741" y="687649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63" y="687649"/>
            <a:ext cx="500395" cy="5003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66440" y="17872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74678" y="255337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59349" y="42421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4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" y="1382549"/>
            <a:ext cx="11646580" cy="15133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07" y="2895872"/>
            <a:ext cx="8089557" cy="21728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306" y="5068753"/>
            <a:ext cx="7842423" cy="135924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75719" y="1364419"/>
            <a:ext cx="19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StoreMapper.xml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19" y="1910126"/>
            <a:ext cx="4789973" cy="3057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549330" y="1406032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Controller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020" y="2080164"/>
            <a:ext cx="5620128" cy="264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2854642"/>
            <a:ext cx="5417820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09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8750" y="22203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2004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Kb_w_user_StoreDetail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9024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옵션을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32" y="1596417"/>
            <a:ext cx="7098425" cy="22750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79532" y="4069492"/>
            <a:ext cx="7098425" cy="1853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상세내용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5524" y="643132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상품상세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46" y="643132"/>
            <a:ext cx="500395" cy="50039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157476" y="226156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72590" y="3291296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상품상세화면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09" y="1422997"/>
            <a:ext cx="9580605" cy="25723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6951307" y="2528596"/>
            <a:ext cx="2248677" cy="14667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909" y="4223360"/>
            <a:ext cx="5993461" cy="1755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56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상품상세화면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319" y="1533012"/>
            <a:ext cx="8647339" cy="244182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809" y="4431176"/>
            <a:ext cx="8046779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718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상품상세화면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09" y="1533012"/>
            <a:ext cx="5609691" cy="276409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1" y="4823723"/>
            <a:ext cx="11010900" cy="13430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06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628</Words>
  <Application>Microsoft Office PowerPoint</Application>
  <PresentationFormat>와이드스크린</PresentationFormat>
  <Paragraphs>296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나눔고딕</vt:lpstr>
      <vt:lpstr>나눔바른고딕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250</cp:revision>
  <dcterms:created xsi:type="dcterms:W3CDTF">2020-01-16T07:12:04Z</dcterms:created>
  <dcterms:modified xsi:type="dcterms:W3CDTF">2020-05-21T06:40:10Z</dcterms:modified>
</cp:coreProperties>
</file>