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9" r:id="rId4"/>
    <p:sldId id="296" r:id="rId5"/>
    <p:sldId id="297" r:id="rId6"/>
    <p:sldId id="259" r:id="rId7"/>
    <p:sldId id="290" r:id="rId8"/>
    <p:sldId id="258" r:id="rId9"/>
    <p:sldId id="291" r:id="rId10"/>
    <p:sldId id="260" r:id="rId11"/>
    <p:sldId id="261" r:id="rId12"/>
    <p:sldId id="292" r:id="rId13"/>
    <p:sldId id="262" r:id="rId14"/>
    <p:sldId id="263" r:id="rId15"/>
    <p:sldId id="265" r:id="rId16"/>
    <p:sldId id="264" r:id="rId17"/>
    <p:sldId id="266" r:id="rId18"/>
    <p:sldId id="267" r:id="rId19"/>
    <p:sldId id="268" r:id="rId20"/>
    <p:sldId id="269" r:id="rId21"/>
    <p:sldId id="270" r:id="rId22"/>
    <p:sldId id="282" r:id="rId23"/>
    <p:sldId id="283" r:id="rId24"/>
    <p:sldId id="284" r:id="rId25"/>
    <p:sldId id="285" r:id="rId26"/>
    <p:sldId id="287" r:id="rId27"/>
    <p:sldId id="276" r:id="rId28"/>
    <p:sldId id="281" r:id="rId29"/>
    <p:sldId id="293" r:id="rId30"/>
    <p:sldId id="294" r:id="rId31"/>
    <p:sldId id="278" r:id="rId32"/>
    <p:sldId id="295" r:id="rId33"/>
    <p:sldId id="277" r:id="rId34"/>
    <p:sldId id="279" r:id="rId35"/>
    <p:sldId id="28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1805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및 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 예정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2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584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Hj_admin_w_users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0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79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Hj_admin_w_users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174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6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5491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413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4165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33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2042"/>
              </p:ext>
            </p:extLst>
          </p:nvPr>
        </p:nvGraphicFramePr>
        <p:xfrm>
          <a:off x="9168341" y="2479152"/>
          <a:ext cx="2688299" cy="43900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5697118-40A3-48FA-8A2B-6A28787DADE2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AA457BC-9017-4EE2-9A6E-EC55C0490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841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831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8A3980F-751C-4A7A-9E74-1AC22733107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D30AB7B-B79D-4A65-A653-976737C9C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20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2269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58830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9609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8057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_register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351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5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4523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슬라이드 배너의 기본적인 정보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눌러서 상세정보 확인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등록버튼을 클릭하여 슬라이드 배너 등록 페이지로 이동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7414"/>
              </p:ext>
            </p:extLst>
          </p:nvPr>
        </p:nvGraphicFramePr>
        <p:xfrm>
          <a:off x="2677835" y="3085374"/>
          <a:ext cx="5809040" cy="3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18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5CCE27E-DBD5-43E2-AC75-CC53812613D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A6FB7F8-CBB6-4854-9521-DCB4830ED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5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34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4286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상세정보 확인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 수정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정보 수정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슬라이더 배너 상세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7158"/>
              </p:ext>
            </p:extLst>
          </p:nvPr>
        </p:nvGraphicFramePr>
        <p:xfrm>
          <a:off x="2884823" y="3155268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5" y="5328817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8577ED2-BE39-4F2E-84E2-67BE35B82F4B}"/>
              </a:ext>
            </a:extLst>
          </p:cNvPr>
          <p:cNvSpPr/>
          <p:nvPr/>
        </p:nvSpPr>
        <p:spPr>
          <a:xfrm>
            <a:off x="1808965" y="522708"/>
            <a:ext cx="1004767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C7B34B5-4A94-4CB7-A414-354D7DB07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2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733158" y="24303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6193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89939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이미지를 선택하고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선택 후 등록버튼을 통해서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69236"/>
              </p:ext>
            </p:extLst>
          </p:nvPr>
        </p:nvGraphicFramePr>
        <p:xfrm>
          <a:off x="2884822" y="3316167"/>
          <a:ext cx="5179100" cy="75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864D0D7-B00E-4823-8C78-3E19B8AE397D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B1BBF85-99FA-4A09-82DD-4E0640749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059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8336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추천 프로젝트를 클릭하여 삭제 또는 해당 프로젝트로 이동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 버튼 클릭하여 등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록 페이지로 이동</a:t>
                      </a: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9319"/>
              </p:ext>
            </p:extLst>
          </p:nvPr>
        </p:nvGraphicFramePr>
        <p:xfrm>
          <a:off x="2553709" y="3032276"/>
          <a:ext cx="5969400" cy="3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0EC688B-D38F-4239-A3F9-50E0FBE24FB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4A768DA-CAF4-4153-A270-7612E069F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8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3563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0271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번호만 입력하여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1354"/>
              </p:ext>
            </p:extLst>
          </p:nvPr>
        </p:nvGraphicFramePr>
        <p:xfrm>
          <a:off x="2884822" y="3316167"/>
          <a:ext cx="5179100" cy="3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4F57A39-ACF6-4FC4-82FC-AFDCCAF10730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0EC32441-EF35-488B-A1DD-16FC8B197E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2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513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프로필 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프로젝트 오픈 신청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 err="1">
                <a:solidFill>
                  <a:schemeClr val="tx1"/>
                </a:solidFill>
              </a:rPr>
              <a:t>펀딩하기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  <a:r>
              <a:rPr lang="en-US" altLang="ko-KR" sz="1200" dirty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E00B8A8-AC7B-49DD-832E-AC2115B7F00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152CA7C8-CE68-4496-8383-E50AA9F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96576"/>
            <a:ext cx="2884149" cy="5063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396577"/>
            <a:ext cx="2898603" cy="5057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5120" y="1377507"/>
            <a:ext cx="6422413" cy="82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28466" y="1464733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CoordinatorLayout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사용하여 </a:t>
            </a:r>
            <a:r>
              <a:rPr lang="ko-KR" altLang="en-US" sz="1200" dirty="0" err="1" smtClean="0"/>
              <a:t>상단바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액션바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하단바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네이게이션</a:t>
            </a:r>
            <a:r>
              <a:rPr lang="ko-KR" altLang="en-US" sz="1200" dirty="0" smtClean="0"/>
              <a:t> 메뉴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시 </a:t>
            </a:r>
            <a:r>
              <a:rPr lang="ko-KR" altLang="en-US" sz="1200" dirty="0" err="1" smtClean="0"/>
              <a:t>상단바가</a:t>
            </a:r>
            <a:r>
              <a:rPr lang="ko-KR" altLang="en-US" sz="1200" dirty="0" smtClean="0"/>
              <a:t> 사라지도록 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중앙의 </a:t>
            </a:r>
            <a:r>
              <a:rPr lang="ko-KR" altLang="en-US" sz="1200" dirty="0" err="1" smtClean="0"/>
              <a:t>컨텐츠는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구현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4188" y="5623347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04463" y="5682397"/>
            <a:ext cx="6637737" cy="47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11184"/>
            <a:ext cx="7424051" cy="3021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8" y="2943517"/>
            <a:ext cx="7424051" cy="338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14586" y="1371600"/>
            <a:ext cx="8182281" cy="146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</a:t>
            </a:r>
            <a:r>
              <a:rPr lang="en-US" altLang="ko-KR" sz="1200" dirty="0"/>
              <a:t>– </a:t>
            </a:r>
            <a:r>
              <a:rPr lang="ko-KR" altLang="en-US" sz="1200" dirty="0"/>
              <a:t>세션으로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메뉴로 이동할 수 있는 버튼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바로 프로젝트 검색결과를 확인할 수 있는 검색 바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사항에 답변이 달리거나 </a:t>
            </a:r>
            <a:r>
              <a:rPr lang="ko-KR" altLang="en-US" sz="1200" dirty="0" err="1" smtClean="0"/>
              <a:t>찜한</a:t>
            </a:r>
            <a:r>
              <a:rPr lang="ko-KR" altLang="en-US" sz="1200" dirty="0" smtClean="0"/>
              <a:t> 프로젝트의 마감일이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남았을 때 알리는 </a:t>
            </a:r>
            <a:r>
              <a:rPr lang="ko-KR" altLang="en-US" sz="1200" dirty="0" err="1" smtClean="0"/>
              <a:t>알림창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로그아웃으로 이동할 수 있는 버튼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35120" y="4826000"/>
            <a:ext cx="7861747" cy="150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70731" y="4655311"/>
            <a:ext cx="290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프로젝트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회원의 관심 카테고리에 따라 추천 프로젝트 표시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움직일 시 계속 로딩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5394381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387784"/>
            <a:ext cx="2805369" cy="49873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1" y="1377507"/>
            <a:ext cx="2827590" cy="49976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6467" y="5499355"/>
            <a:ext cx="6409899" cy="875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22099" y="1577333"/>
            <a:ext cx="45042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액션바의</a:t>
            </a:r>
            <a:r>
              <a:rPr lang="ko-KR" altLang="en-US" dirty="0" smtClean="0"/>
              <a:t> 메뉴 아이콘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혹은 검색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13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비밀번호를 입력 후 로그인 버튼을 클릭하여 로그인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이동한 경우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마이페이지로</a:t>
            </a:r>
            <a:r>
              <a:rPr lang="ko-KR" altLang="en-US" sz="1200" dirty="0" smtClean="0"/>
              <a:t> 이동하였을 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로그인상태가</a:t>
            </a:r>
            <a:r>
              <a:rPr lang="ko-KR" altLang="en-US" sz="1200" dirty="0" smtClean="0"/>
              <a:t> 아닌 경우 </a:t>
            </a:r>
            <a:r>
              <a:rPr lang="ko-KR" altLang="en-US" sz="1200" dirty="0" err="1" smtClean="0"/>
              <a:t>알림창</a:t>
            </a:r>
            <a:r>
              <a:rPr lang="ko-KR" altLang="en-US" sz="1200" dirty="0" smtClean="0"/>
              <a:t> 호출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알림창의</a:t>
            </a:r>
            <a:r>
              <a:rPr lang="ko-KR" altLang="en-US" sz="1200" dirty="0" smtClean="0"/>
              <a:t> 로그인 버튼을 클릭하여 로그인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3" y="1455029"/>
            <a:ext cx="2791117" cy="4886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72" y="1455028"/>
            <a:ext cx="2775595" cy="4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8889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584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AF7BF3B-DA85-4F7F-B573-1E70EB6F16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652C0B3B-4CE6-4F5C-9D57-447B12D8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6201" y="1311184"/>
            <a:ext cx="2904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무한 스크롤 구현</a:t>
            </a:r>
            <a:endParaRPr lang="en-US" altLang="ko-KR" sz="1200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스크롤이 창의 끝에 닿으면 새로운 프로젝트 로딩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이미지는 화면에 나타났을 때 로딩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LazyLoading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11184"/>
            <a:ext cx="6055582" cy="4908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6201" y="1311184"/>
            <a:ext cx="2904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무한 스크롤 구현</a:t>
            </a:r>
            <a:endParaRPr lang="en-US" altLang="ko-KR" sz="1200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스크롤이 창의 끝에 닿으면 새로운 프로젝트 로딩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이미지는 화면에 나타났을 때 로딩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LazyLoading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11184"/>
            <a:ext cx="6055582" cy="4908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20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0" y="211841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</a:t>
            </a:r>
            <a:r>
              <a:rPr lang="en-US" altLang="ko-KR" sz="1200" dirty="0" err="1" smtClean="0"/>
              <a:t>Focusout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중복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정규 </a:t>
            </a:r>
            <a:r>
              <a:rPr lang="ko-KR" altLang="en-US" sz="1200" dirty="0" err="1" smtClean="0"/>
              <a:t>표현식을</a:t>
            </a:r>
            <a:r>
              <a:rPr lang="ko-KR" altLang="en-US" sz="1200" dirty="0" smtClean="0"/>
              <a:t> 사용하여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형식이 올바른지 확인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58431" y="3808635"/>
            <a:ext cx="2904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비밀번호가 </a:t>
            </a:r>
            <a:r>
              <a:rPr lang="en-US" altLang="ko-KR" sz="1200" dirty="0" smtClean="0"/>
              <a:t>8~20</a:t>
            </a:r>
            <a:r>
              <a:rPr lang="ko-KR" altLang="en-US" sz="1200" dirty="0" smtClean="0"/>
              <a:t>자 문자와 숫자의 조합인지 </a:t>
            </a:r>
            <a:r>
              <a:rPr lang="ko-KR" altLang="en-US" sz="1200" dirty="0" err="1" smtClean="0"/>
              <a:t>정규표현식을</a:t>
            </a:r>
            <a:r>
              <a:rPr lang="ko-KR" altLang="en-US" sz="1200" dirty="0" smtClean="0"/>
              <a:t> 통해 확인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입력한 비밀번호와 비밀번호확인이 일치하는지 확인</a:t>
            </a: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1837267" y="2209800"/>
            <a:ext cx="5528733" cy="982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38867" y="3827782"/>
            <a:ext cx="5719564" cy="115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2596" y="5349294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필수정보 입력검증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필수정보가 모두 채워졌는지 검증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973032" y="5427133"/>
            <a:ext cx="4910368" cy="82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474065"/>
            <a:ext cx="4648175" cy="4699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961043" y="2697691"/>
            <a:ext cx="3830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비밀번호를 입력한 후 로그인 클릭 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JqueryAJAX</a:t>
            </a:r>
            <a:r>
              <a:rPr lang="ko-KR" altLang="en-US" sz="1200" dirty="0" smtClean="0"/>
              <a:t>를 통해서 </a:t>
            </a: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일치하는 경우 세션에 회원정보를 저장하고 </a:t>
            </a:r>
            <a:r>
              <a:rPr lang="ko-KR" altLang="en-US" sz="1200" dirty="0" err="1" smtClean="0"/>
              <a:t>메인페이지로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2760133"/>
            <a:ext cx="5496913" cy="325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2365</Words>
  <Application>Microsoft Office PowerPoint</Application>
  <PresentationFormat>와이드스크린</PresentationFormat>
  <Paragraphs>767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368</cp:revision>
  <dcterms:created xsi:type="dcterms:W3CDTF">2020-01-16T07:12:04Z</dcterms:created>
  <dcterms:modified xsi:type="dcterms:W3CDTF">2020-05-21T06:37:19Z</dcterms:modified>
</cp:coreProperties>
</file>