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2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4431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1067" y="1433956"/>
            <a:ext cx="7895148" cy="4875687"/>
            <a:chOff x="1121067" y="1433956"/>
            <a:chExt cx="7895148" cy="48756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433956"/>
              <a:ext cx="7895148" cy="487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487" y="4941889"/>
              <a:ext cx="1668182" cy="21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76854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있을 때는 간략한 프로젝트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433956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6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2" y="461327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0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61528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0" y="1441678"/>
            <a:ext cx="4704147" cy="48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712598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62076" y="403516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62075" y="450135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7403" y="525233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43" y="5637236"/>
            <a:ext cx="2088758" cy="65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074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16908"/>
              </p:ext>
            </p:extLst>
          </p:nvPr>
        </p:nvGraphicFramePr>
        <p:xfrm>
          <a:off x="9168341" y="2479152"/>
          <a:ext cx="2688299" cy="148217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0" y="1441678"/>
            <a:ext cx="4704147" cy="48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41504" y="491777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94" y="4580739"/>
            <a:ext cx="2293810" cy="102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5" y="1729796"/>
            <a:ext cx="2190359" cy="285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5" y="5652301"/>
            <a:ext cx="2319477" cy="44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69" y="4713538"/>
            <a:ext cx="1010047" cy="13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탈퇴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332</Words>
  <Application>Microsoft Office PowerPoint</Application>
  <PresentationFormat>Widescreen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나눔바른고딕</vt:lpstr>
      <vt:lpstr>맑은 고딕</vt:lpstr>
      <vt:lpstr>Arial</vt:lpstr>
      <vt:lpstr>Office 테마</vt:lpstr>
      <vt:lpstr>화면설계 및 구현  유서희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Yu Seohee</cp:lastModifiedBy>
  <cp:revision>214</cp:revision>
  <dcterms:created xsi:type="dcterms:W3CDTF">2020-01-16T07:12:04Z</dcterms:created>
  <dcterms:modified xsi:type="dcterms:W3CDTF">2020-05-05T14:19:09Z</dcterms:modified>
</cp:coreProperties>
</file>