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03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86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2020-05-07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2020-05-07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8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97876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64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525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404340" y="1475599"/>
            <a:ext cx="3248809" cy="4791755"/>
            <a:chOff x="3427951" y="1475599"/>
            <a:chExt cx="3248809" cy="4791755"/>
          </a:xfrm>
        </p:grpSpPr>
        <p:sp>
          <p:nvSpPr>
            <p:cNvPr id="20" name="직사각형 19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4948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49452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272811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539462" y="1597050"/>
            <a:ext cx="2978566" cy="222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9461" y="4008105"/>
            <a:ext cx="2978566" cy="151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80630" y="264992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3380630" y="46223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48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50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4541" y="3941296"/>
            <a:ext cx="2935630" cy="150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84540" y="1668400"/>
            <a:ext cx="2935630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98612" y="258773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96539" y="45491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32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00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01224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7122" y="1627525"/>
            <a:ext cx="2948331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4579" y="3373435"/>
            <a:ext cx="2948331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4579" y="4216170"/>
            <a:ext cx="2948331" cy="119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04338" y="228322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04339" y="35776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404339" y="466790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858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27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88356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55471" y="1624887"/>
            <a:ext cx="2946544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5471" y="2237502"/>
            <a:ext cx="2946544" cy="2466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5470" y="4858030"/>
            <a:ext cx="2946545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82137" y="17177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82137" y="331237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82137" y="49888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595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7963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7471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21067" y="148084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136036" y="27649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79008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50177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823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36885" y="34695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5536885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7076119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9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405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서포터가 선택할 수 있는 옵션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29896" y="15821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1229896" y="427398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02320" y="15821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12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9895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0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1696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01224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4482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5044" y="43765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99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327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1"/>
            <a:ext cx="7207909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2471310"/>
            <a:ext cx="7207909" cy="223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858030"/>
            <a:ext cx="7207909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1457" y="232656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1457" y="47576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73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982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0369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9869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99103" y="2089428"/>
            <a:ext cx="3048000" cy="4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99103" y="3148616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28638" y="214785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25769" y="347575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99103" y="4185316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99103" y="5215611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99103" y="1596381"/>
            <a:ext cx="3048000" cy="39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71103" y="2624385"/>
            <a:ext cx="1476000" cy="4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499102" y="2624385"/>
            <a:ext cx="1476000" cy="4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25769" y="269556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6384608" y="269556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676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2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6692" y="1575821"/>
            <a:ext cx="2951326" cy="1532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76691" y="4232969"/>
            <a:ext cx="2951327" cy="50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6692" y="3208449"/>
            <a:ext cx="2951326" cy="90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76690" y="4858010"/>
            <a:ext cx="2951327" cy="67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04948" y="5663924"/>
            <a:ext cx="152307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49452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72811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83370" y="60049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96157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4417175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699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661</Words>
  <Application>Microsoft Office PowerPoint</Application>
  <PresentationFormat>와이드스크린</PresentationFormat>
  <Paragraphs>307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Droid Serif</vt:lpstr>
      <vt:lpstr>Montserrat</vt:lpstr>
      <vt:lpstr>맑은 고딕</vt:lpstr>
      <vt:lpstr>Arial</vt:lpstr>
      <vt:lpstr>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219</cp:revision>
  <dcterms:created xsi:type="dcterms:W3CDTF">2020-01-16T07:12:04Z</dcterms:created>
  <dcterms:modified xsi:type="dcterms:W3CDTF">2020-05-07T03:02:23Z</dcterms:modified>
</cp:coreProperties>
</file>