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259" r:id="rId3"/>
    <p:sldId id="273" r:id="rId4"/>
    <p:sldId id="264" r:id="rId5"/>
    <p:sldId id="274" r:id="rId6"/>
    <p:sldId id="275" r:id="rId7"/>
    <p:sldId id="260" r:id="rId8"/>
    <p:sldId id="262" r:id="rId9"/>
    <p:sldId id="263" r:id="rId10"/>
    <p:sldId id="265" r:id="rId11"/>
    <p:sldId id="271" r:id="rId12"/>
    <p:sldId id="267" r:id="rId13"/>
    <p:sldId id="268" r:id="rId14"/>
    <p:sldId id="269" r:id="rId15"/>
    <p:sldId id="272" r:id="rId16"/>
    <p:sldId id="27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1DDD99A-2274-4B8D-BDF2-10481A7CBFC7}">
          <p14:sldIdLst>
            <p14:sldId id="258"/>
          </p14:sldIdLst>
        </p14:section>
        <p14:section name="웹" id="{7746AE34-2471-40B1-8904-7DD2E0827C71}">
          <p14:sldIdLst>
            <p14:sldId id="259"/>
            <p14:sldId id="273"/>
            <p14:sldId id="264"/>
            <p14:sldId id="274"/>
            <p14:sldId id="275"/>
            <p14:sldId id="260"/>
            <p14:sldId id="262"/>
            <p14:sldId id="263"/>
          </p14:sldIdLst>
        </p14:section>
        <p14:section name="모바일" id="{359A4F06-14D9-40C0-BCF6-02A4DD643832}">
          <p14:sldIdLst>
            <p14:sldId id="265"/>
            <p14:sldId id="271"/>
            <p14:sldId id="267"/>
            <p14:sldId id="268"/>
            <p14:sldId id="269"/>
            <p14:sldId id="272"/>
            <p14:sldId id="270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37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-378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solidFill>
            <a:schemeClr val="accent2"/>
          </a:solidFill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 inverse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744167" y="733901"/>
            <a:ext cx="10704264" cy="5390183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67" y="6124067"/>
            <a:ext cx="12192000" cy="734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63686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10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2138401" y="2948947"/>
            <a:ext cx="7915200" cy="1546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5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r>
              <a:rPr lang="en-US" altLang="ko-KR" sz="5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5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5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5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31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유서희</a:t>
            </a:r>
            <a:endParaRPr sz="31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5644650" y="665334"/>
            <a:ext cx="902705" cy="147163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3498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10689933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모바일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나의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펀딩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주문조회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0597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+mj-ea"/>
                          <a:ea typeface="+mj-ea"/>
                        </a:rPr>
                        <a:t>sh_user__</a:t>
                      </a:r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myPage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278617"/>
              </p:ext>
            </p:extLst>
          </p:nvPr>
        </p:nvGraphicFramePr>
        <p:xfrm>
          <a:off x="9168341" y="2479152"/>
          <a:ext cx="2688299" cy="31378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펀딩</a:t>
                      </a: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주문 횟수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최초 가입이래 총 횟수 표시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프로필 이미지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수정 가능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프로필 편집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버튼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개인정보 수정 화면으로 이동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내역조회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탭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</a:t>
                      </a:r>
                      <a:r>
                        <a:rPr lang="en-US" altLang="ko-KR" sz="12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내역이 없을 때는 빈 화면 으로 표시</a:t>
                      </a:r>
                      <a:endParaRPr lang="ko-KR" altLang="en-US" sz="12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88268" y="2637488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1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262528" y="2129488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2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488267" y="3361042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3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262528" y="3883937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4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267" y="1506747"/>
            <a:ext cx="2370955" cy="47543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270" y="1936810"/>
            <a:ext cx="719196" cy="337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293" y="3369509"/>
            <a:ext cx="753081" cy="358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056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10689933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모바일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나의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펀딩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주문조회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157019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sh_user_m_myPage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59933"/>
              </p:ext>
            </p:extLst>
          </p:nvPr>
        </p:nvGraphicFramePr>
        <p:xfrm>
          <a:off x="9168341" y="2479152"/>
          <a:ext cx="2688299" cy="31378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펀딩</a:t>
                      </a: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주문 횟수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최초 가입이래 총 횟수 표시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프로필 이미지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수정 가능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프로필 편집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버튼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개인정보 수정 화면으로 이동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내역조회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탭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</a:t>
                      </a:r>
                      <a:r>
                        <a:rPr lang="en-US" altLang="ko-KR" sz="12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내역이 없을 때는 빈 화면 으로 표시</a:t>
                      </a:r>
                      <a:endParaRPr lang="ko-KR" altLang="en-US" sz="12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88268" y="2637488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1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262528" y="2129488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2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488267" y="3361042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3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262528" y="3883937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4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267" y="1506747"/>
            <a:ext cx="2370955" cy="47543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827" y="4218492"/>
            <a:ext cx="1819833" cy="1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201" y="1928343"/>
            <a:ext cx="719196" cy="337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293" y="3369509"/>
            <a:ext cx="753081" cy="358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9345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모바일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회원정보변경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01246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sh_user_m_userProfile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36739"/>
              </p:ext>
            </p:extLst>
          </p:nvPr>
        </p:nvGraphicFramePr>
        <p:xfrm>
          <a:off x="9168341" y="2479152"/>
          <a:ext cx="2688299" cy="31378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프로필 이미지 수정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이미지 파일업로드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주소 확인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수정 불가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닉네임 변경</a:t>
                      </a:r>
                      <a:endParaRPr lang="en-US" altLang="ko-KR" sz="1200" b="1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데이터베이스 존재 여부 </a:t>
                      </a: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Ajax</a:t>
                      </a: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로 체크</a:t>
                      </a:r>
                      <a:endParaRPr lang="ko-KR" altLang="en-US" sz="1200" b="0" i="0" u="none" strike="noStrike" kern="1200" cap="none" baseline="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휴대폰 인증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/ 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주소 검색</a:t>
                      </a:r>
                      <a:endParaRPr lang="en-US" altLang="ko-KR" sz="1200" b="1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</a:t>
                      </a:r>
                      <a:r>
                        <a:rPr lang="en-US" altLang="ko-KR" sz="12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유효성 </a:t>
                      </a:r>
                      <a:r>
                        <a:rPr lang="ko-KR" altLang="en-US" sz="1200" b="0" i="0" u="none" strike="noStrike" kern="1200" cap="none" baseline="0" dirty="0" err="1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확인시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다음 단계 진행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300" y="1488677"/>
            <a:ext cx="2452729" cy="4787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4140201" y="2521253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1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385645" y="3704199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2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371079" y="4370516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3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367689" y="4971649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4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526" y="4093996"/>
            <a:ext cx="2268141" cy="1506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254" y="5423430"/>
            <a:ext cx="239077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300" y="6091501"/>
            <a:ext cx="319367" cy="141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348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742" y="262303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모바일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회원정보변경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51402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sh_user_m_userProfile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96364"/>
              </p:ext>
            </p:extLst>
          </p:nvPr>
        </p:nvGraphicFramePr>
        <p:xfrm>
          <a:off x="9168341" y="2479152"/>
          <a:ext cx="2688299" cy="1506116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관심사 등록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최소 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개 이상 등록</a:t>
                      </a:r>
                      <a:endParaRPr lang="en-US" altLang="ko-KR" sz="1200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해당 카테고리의 프로젝트 </a:t>
                      </a:r>
                      <a:r>
                        <a:rPr lang="ko-KR" altLang="en-US" sz="1200" dirty="0" err="1">
                          <a:latin typeface="+mj-ea"/>
                          <a:ea typeface="+mj-ea"/>
                        </a:rPr>
                        <a:t>등록시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 알림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700" y="1564649"/>
            <a:ext cx="2297996" cy="46136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3534988" y="4120628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5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086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742" y="262303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회원탈퇴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44005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sh_user_m_</a:t>
                      </a:r>
                      <a:r>
                        <a:rPr lang="en-US" altLang="ko-KR" sz="1600" dirty="0" err="1" smtClean="0"/>
                        <a:t>secession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737225"/>
              </p:ext>
            </p:extLst>
          </p:nvPr>
        </p:nvGraphicFramePr>
        <p:xfrm>
          <a:off x="9168341" y="2479152"/>
          <a:ext cx="2688299" cy="108990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탈퇴사유 선택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err="1">
                          <a:latin typeface="+mj-ea"/>
                          <a:ea typeface="+mj-ea"/>
                        </a:rPr>
                        <a:t>셀렉트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 박스 선택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323" y="1498599"/>
            <a:ext cx="2345373" cy="47433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3476066" y="2637488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1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589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742" y="262303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회원탈퇴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617187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sh_user_m_</a:t>
                      </a:r>
                      <a:r>
                        <a:rPr lang="en-US" altLang="ko-KR" sz="1600" dirty="0" err="1" smtClean="0"/>
                        <a:t>secession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946804"/>
              </p:ext>
            </p:extLst>
          </p:nvPr>
        </p:nvGraphicFramePr>
        <p:xfrm>
          <a:off x="9168341" y="2479152"/>
          <a:ext cx="2688299" cy="108990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본인 확인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확인 메일 발송</a:t>
                      </a:r>
                      <a:endParaRPr lang="en-US" altLang="ko-KR" sz="1200" b="0" i="0" u="none" strike="noStrike" cap="none" baseline="0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088" y="1498932"/>
            <a:ext cx="2439930" cy="47429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3345677" y="4120628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2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977" y="4120628"/>
            <a:ext cx="2395585" cy="2121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5293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742" y="262303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나의 계좌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844708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sh_user_m_account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480034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계좌정보 등록</a:t>
                      </a: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수정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예치금</a:t>
                      </a:r>
                      <a:r>
                        <a:rPr lang="ko-KR" altLang="en-US" sz="1200" b="1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이용 내역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주문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출금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입금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펀딩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분류</a:t>
                      </a:r>
                      <a:endParaRPr lang="en-US" altLang="ko-KR" sz="1200" b="0" i="0" u="none" strike="noStrike" cap="none" baseline="0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062" y="1552166"/>
            <a:ext cx="2539521" cy="46200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3572241" y="2095621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1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572240" y="3554098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2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764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10689933" cy="57496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나의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펀딩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주문조회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499205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sh_user_w_myPage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454431"/>
              </p:ext>
            </p:extLst>
          </p:nvPr>
        </p:nvGraphicFramePr>
        <p:xfrm>
          <a:off x="9168341" y="2479152"/>
          <a:ext cx="2688299" cy="31378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펀딩</a:t>
                      </a: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주문 횟수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최초 가입이래 총 횟수 표시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프로필 이미지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확대 이미지 표시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프로필 편집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버튼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개인정보 수정 화면으로 이동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내역조회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탭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</a:t>
                      </a:r>
                      <a:r>
                        <a:rPr lang="en-US" altLang="ko-KR" sz="12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내역이 없을 때는 빈 화면 으로 표시</a:t>
                      </a:r>
                      <a:endParaRPr lang="ko-KR" altLang="en-US" sz="12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2404535" y="2237256"/>
            <a:ext cx="270934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1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791202" y="1771589"/>
            <a:ext cx="270934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370671" y="2971056"/>
            <a:ext cx="270934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3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068641" y="3472664"/>
            <a:ext cx="270934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4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121067" y="1433956"/>
            <a:ext cx="7895148" cy="4875687"/>
            <a:chOff x="1121067" y="1433956"/>
            <a:chExt cx="7895148" cy="4875687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1067" y="1433956"/>
              <a:ext cx="7895148" cy="48756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8487" y="4941889"/>
              <a:ext cx="1668182" cy="213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" name="직사각형 8"/>
          <p:cNvSpPr/>
          <p:nvPr/>
        </p:nvSpPr>
        <p:spPr>
          <a:xfrm>
            <a:off x="2421469" y="2144119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1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801359" y="1769533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2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414692" y="2930917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3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068641" y="3488318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4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205" y="2954137"/>
            <a:ext cx="714258" cy="344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760" y="2955469"/>
            <a:ext cx="753081" cy="358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360" y="3460776"/>
            <a:ext cx="1790573" cy="25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360" y="3511386"/>
            <a:ext cx="1245736" cy="217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5" y="1599488"/>
            <a:ext cx="719196" cy="337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9158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10689933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453467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sh_user_w_myPage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573299"/>
              </p:ext>
            </p:extLst>
          </p:nvPr>
        </p:nvGraphicFramePr>
        <p:xfrm>
          <a:off x="9168341" y="2479152"/>
          <a:ext cx="2688299" cy="31378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펀딩</a:t>
                      </a: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주문 횟수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최초 가입이래 총 횟수 표시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프로필 이미지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확대 이미지 표시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프로필 편집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버튼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개인정보 수정 화면으로 이동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내역조회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탭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</a:t>
                      </a:r>
                      <a:r>
                        <a:rPr lang="en-US" altLang="ko-KR" sz="12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내역이 있을 때는 간략한 프로젝트 정보 표시</a:t>
                      </a:r>
                      <a:endParaRPr lang="ko-KR" altLang="en-US" sz="12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2404535" y="2237256"/>
            <a:ext cx="270934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1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791202" y="1771589"/>
            <a:ext cx="270934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370671" y="2971056"/>
            <a:ext cx="270934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3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068641" y="3472664"/>
            <a:ext cx="270934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4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67" y="1433956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421469" y="2144119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1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801359" y="1769533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2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414692" y="2930917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3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068641" y="3488318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4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205" y="2954137"/>
            <a:ext cx="714258" cy="344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246" y="3931066"/>
            <a:ext cx="1665304" cy="214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2" y="4613275"/>
            <a:ext cx="13144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280" y="3931066"/>
            <a:ext cx="1665304" cy="214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717" y="3471766"/>
            <a:ext cx="1236149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603" y="3528320"/>
            <a:ext cx="1236149" cy="210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391" y="3511563"/>
            <a:ext cx="1245736" cy="217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760" y="2955469"/>
            <a:ext cx="753081" cy="358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5" y="1599488"/>
            <a:ext cx="719196" cy="337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7654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10689933" cy="57496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나의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펀딩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주문조회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863607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sh_user_w_myPage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364701"/>
              </p:ext>
            </p:extLst>
          </p:nvPr>
        </p:nvGraphicFramePr>
        <p:xfrm>
          <a:off x="9168341" y="2479152"/>
          <a:ext cx="2688299" cy="251773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상태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펀딩완료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펀딩중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펀딩실패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투자정보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투자금액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지급시작일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현재지급횟수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현재상태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계좌정보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계좌정보 변경하기</a:t>
                      </a:r>
                      <a:endParaRPr lang="en-US" altLang="ko-KR" sz="1200" b="1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계좌정보 페이지로 이동</a:t>
                      </a:r>
                      <a:endParaRPr lang="ko-KR" altLang="en-US" sz="12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2404535" y="2237256"/>
            <a:ext cx="270934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1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791202" y="1771589"/>
            <a:ext cx="270934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370671" y="2971056"/>
            <a:ext cx="270934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3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068641" y="3472664"/>
            <a:ext cx="270934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4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67" y="1385029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062479" y="4161218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1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062478" y="5068231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2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062477" y="5672140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3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205" y="2920269"/>
            <a:ext cx="714258" cy="344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356" y="4469336"/>
            <a:ext cx="13144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717" y="3471766"/>
            <a:ext cx="1236149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603" y="3528320"/>
            <a:ext cx="1236149" cy="158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391" y="3469228"/>
            <a:ext cx="1245736" cy="217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760" y="2921601"/>
            <a:ext cx="753081" cy="358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5" y="1599488"/>
            <a:ext cx="719196" cy="337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368835" y="3996740"/>
            <a:ext cx="5255003" cy="21012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13500000" sx="101000" sy="101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430071" y="4068088"/>
            <a:ext cx="745760" cy="162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ln w="12700">
                  <a:noFill/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투자</a:t>
            </a:r>
            <a:endParaRPr lang="ko-KR" altLang="en-US" sz="800" b="1" dirty="0">
              <a:ln w="12700">
                <a:noFill/>
                <a:prstDash val="solid"/>
              </a:ln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430071" y="4247444"/>
            <a:ext cx="745760" cy="162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펀딩</a:t>
            </a: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 완료</a:t>
            </a:r>
            <a:endParaRPr lang="en-US" altLang="ko-KR" sz="800" dirty="0" smtClean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430071" y="4411888"/>
            <a:ext cx="3000951" cy="2749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[</a:t>
            </a:r>
            <a:r>
              <a:rPr lang="ko-KR" altLang="en-US" sz="11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카테고리</a:t>
            </a:r>
            <a:r>
              <a:rPr lang="en-US" altLang="ko-KR" sz="11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] </a:t>
            </a:r>
            <a:r>
              <a:rPr lang="ko-KR" altLang="en-US" sz="11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나미야 잡화점의 기적</a:t>
            </a:r>
            <a:endParaRPr lang="en-US" altLang="ko-KR" sz="1100" b="1" dirty="0" smtClean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430071" y="4644258"/>
            <a:ext cx="3000951" cy="2749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by </a:t>
            </a: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이젠</a:t>
            </a:r>
            <a:endParaRPr lang="en-US" altLang="ko-KR" sz="800" dirty="0" smtClean="0">
              <a:ln w="12700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2506139" y="4858845"/>
            <a:ext cx="4936544" cy="2998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2430071" y="5038618"/>
            <a:ext cx="5012612" cy="544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100"/>
              </a:lnSpc>
            </a:pP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투자금액  </a:t>
            </a:r>
            <a:r>
              <a:rPr lang="en-US" altLang="ko-KR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				                      10</a:t>
            </a: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만원</a:t>
            </a:r>
            <a:endParaRPr lang="en-US" altLang="ko-KR" sz="800" dirty="0" smtClean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1100"/>
              </a:lnSpc>
            </a:pP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지급 시작일                                                                                                      </a:t>
            </a:r>
            <a:r>
              <a:rPr lang="en-US" altLang="ko-KR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2020.05.21</a:t>
            </a:r>
            <a:endParaRPr lang="en-US" altLang="ko-KR" sz="8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1100"/>
              </a:lnSpc>
            </a:pP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현재 지급 횟수                                                                                                          </a:t>
            </a:r>
            <a:r>
              <a:rPr lang="en-US" altLang="ko-KR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2/10</a:t>
            </a:r>
          </a:p>
          <a:p>
            <a:pPr>
              <a:lnSpc>
                <a:spcPts val="1100"/>
              </a:lnSpc>
            </a:pP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현재 상태                                                                                                      </a:t>
            </a:r>
            <a:r>
              <a:rPr lang="en-US" altLang="ko-KR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3</a:t>
            </a:r>
            <a:r>
              <a:rPr lang="ko-KR" altLang="en-US" sz="800" dirty="0" err="1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회차</a:t>
            </a: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 미지급</a:t>
            </a:r>
            <a:endParaRPr lang="en-US" altLang="ko-KR" sz="800" dirty="0" smtClean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1100"/>
              </a:lnSpc>
            </a:pP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계좌정보 </a:t>
            </a:r>
            <a:r>
              <a:rPr lang="en-US" altLang="ko-KR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			              </a:t>
            </a: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홍길동 우리은행 </a:t>
            </a:r>
            <a:r>
              <a:rPr lang="en-US" altLang="ko-KR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123-456-78912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472275" y="5722023"/>
            <a:ext cx="4910023" cy="284672"/>
          </a:xfrm>
          <a:prstGeom prst="rect">
            <a:avLst/>
          </a:prstGeom>
          <a:solidFill>
            <a:schemeClr val="bg1"/>
          </a:solidFill>
          <a:ln w="28575"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rgbClr val="FF9E00"/>
                </a:solidFill>
              </a:rPr>
              <a:t>계좌 정보 변경하기</a:t>
            </a:r>
            <a:endParaRPr lang="ko-KR" altLang="en-US" sz="900" b="1" dirty="0">
              <a:solidFill>
                <a:srgbClr val="FF9E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807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57496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회원정보변경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59054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sh_user_w_userProfile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420774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펀딩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실패시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</a:t>
                      </a:r>
                      <a:r>
                        <a:rPr lang="en-US" altLang="ko-KR" sz="12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투자금액 및 반환 안내 표시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리워드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참여시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수정 불가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356" y="2110271"/>
            <a:ext cx="13144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2368835" y="1637675"/>
            <a:ext cx="5255003" cy="21012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13500000" sx="101000" sy="101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430071" y="1709023"/>
            <a:ext cx="745760" cy="162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ln w="12700">
                  <a:noFill/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투자</a:t>
            </a:r>
            <a:endParaRPr lang="ko-KR" altLang="en-US" sz="800" b="1" dirty="0">
              <a:ln w="12700">
                <a:noFill/>
                <a:prstDash val="solid"/>
              </a:ln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430071" y="1888379"/>
            <a:ext cx="745760" cy="162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펀딩</a:t>
            </a: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 실패</a:t>
            </a:r>
            <a:endParaRPr lang="en-US" altLang="ko-KR" sz="800" dirty="0" smtClean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430071" y="2052823"/>
            <a:ext cx="3000951" cy="2749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[</a:t>
            </a:r>
            <a:r>
              <a:rPr lang="ko-KR" altLang="en-US" sz="11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카테고리</a:t>
            </a:r>
            <a:r>
              <a:rPr lang="en-US" altLang="ko-KR" sz="11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] </a:t>
            </a:r>
            <a:r>
              <a:rPr lang="ko-KR" altLang="en-US" sz="11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나미야 잡화점의 기적</a:t>
            </a:r>
            <a:endParaRPr lang="en-US" altLang="ko-KR" sz="1100" b="1" dirty="0" smtClean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430071" y="2285193"/>
            <a:ext cx="3000951" cy="2749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by </a:t>
            </a: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이젠</a:t>
            </a:r>
            <a:endParaRPr lang="en-US" altLang="ko-KR" sz="800" dirty="0" smtClean="0">
              <a:ln w="12700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 flipV="1">
            <a:off x="2506139" y="2499780"/>
            <a:ext cx="4936544" cy="2998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2430071" y="2585562"/>
            <a:ext cx="5012612" cy="7111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100"/>
              </a:lnSpc>
            </a:pP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투자금액  </a:t>
            </a:r>
            <a:r>
              <a:rPr lang="en-US" altLang="ko-KR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				                      10</a:t>
            </a: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만원</a:t>
            </a:r>
            <a:endParaRPr lang="en-US" altLang="ko-KR" sz="800" dirty="0" smtClean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1100"/>
              </a:lnSpc>
            </a:pPr>
            <a:endParaRPr lang="en-US" altLang="ko-KR" sz="800" dirty="0" smtClean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1100"/>
              </a:lnSpc>
            </a:pPr>
            <a:r>
              <a:rPr lang="en-US" altLang="ko-KR" sz="800" dirty="0" smtClean="0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* </a:t>
            </a: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모금 </a:t>
            </a:r>
            <a:r>
              <a:rPr lang="ko-KR" altLang="en-US" sz="800" dirty="0" err="1" smtClean="0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실패시</a:t>
            </a: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 투자금액은 즉시 반환됩니다</a:t>
            </a:r>
            <a:endParaRPr lang="en-US" altLang="ko-KR" sz="800" dirty="0" smtClean="0">
              <a:ln w="12700">
                <a:noFill/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480742" y="3354491"/>
            <a:ext cx="4910023" cy="284672"/>
          </a:xfrm>
          <a:prstGeom prst="rect">
            <a:avLst/>
          </a:prstGeom>
          <a:solidFill>
            <a:schemeClr val="bg1"/>
          </a:solidFill>
          <a:ln w="28575"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rgbClr val="FF9E00"/>
                </a:solidFill>
              </a:rPr>
              <a:t>예치금 내역 보기</a:t>
            </a:r>
            <a:endParaRPr lang="en-US" altLang="ko-KR" sz="900" b="1" dirty="0" smtClean="0">
              <a:solidFill>
                <a:srgbClr val="FF9E00"/>
              </a:solidFill>
            </a:endParaRPr>
          </a:p>
        </p:txBody>
      </p:sp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356" y="4506335"/>
            <a:ext cx="13144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/>
          <p:cNvSpPr/>
          <p:nvPr/>
        </p:nvSpPr>
        <p:spPr>
          <a:xfrm>
            <a:off x="2368835" y="4033739"/>
            <a:ext cx="5255003" cy="21012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13500000" sx="101000" sy="101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430071" y="4105087"/>
            <a:ext cx="745760" cy="162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err="1" smtClean="0">
                <a:ln w="12700">
                  <a:noFill/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리워드</a:t>
            </a:r>
            <a:endParaRPr lang="ko-KR" altLang="en-US" sz="800" b="1" dirty="0">
              <a:ln w="12700">
                <a:noFill/>
                <a:prstDash val="solid"/>
              </a:ln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430071" y="4284443"/>
            <a:ext cx="745760" cy="162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펀딩</a:t>
            </a: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 완료</a:t>
            </a:r>
            <a:endParaRPr lang="en-US" altLang="ko-KR" sz="800" dirty="0" smtClean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30071" y="4448887"/>
            <a:ext cx="3000951" cy="2749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[</a:t>
            </a:r>
            <a:r>
              <a:rPr lang="ko-KR" altLang="en-US" sz="11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카테고리</a:t>
            </a:r>
            <a:r>
              <a:rPr lang="en-US" altLang="ko-KR" sz="11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] </a:t>
            </a:r>
            <a:r>
              <a:rPr lang="ko-KR" altLang="en-US" sz="11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클래식 안경</a:t>
            </a:r>
            <a:endParaRPr lang="en-US" altLang="ko-KR" sz="1100" b="1" dirty="0" smtClean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430071" y="4681257"/>
            <a:ext cx="3000951" cy="2749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by </a:t>
            </a: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이젠</a:t>
            </a:r>
            <a:endParaRPr lang="en-US" altLang="ko-KR" sz="800" dirty="0" smtClean="0">
              <a:ln w="12700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 flipV="1">
            <a:off x="2506139" y="4895844"/>
            <a:ext cx="4936544" cy="2998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2430071" y="5101018"/>
            <a:ext cx="5012612" cy="544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100"/>
              </a:lnSpc>
            </a:pP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투자금액  </a:t>
            </a:r>
            <a:r>
              <a:rPr lang="en-US" altLang="ko-KR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				                      10</a:t>
            </a: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만원</a:t>
            </a:r>
            <a:endParaRPr lang="en-US" altLang="ko-KR" sz="800" dirty="0" smtClean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1100"/>
              </a:lnSpc>
            </a:pP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상품 옵션</a:t>
            </a:r>
            <a:r>
              <a:rPr lang="en-US" altLang="ko-KR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				                         </a:t>
            </a: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블랙</a:t>
            </a:r>
            <a:endParaRPr lang="en-US" altLang="ko-KR" sz="800" dirty="0" smtClean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1100"/>
              </a:lnSpc>
            </a:pP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배송 예정일                                                                                                      </a:t>
            </a:r>
            <a:r>
              <a:rPr lang="en-US" altLang="ko-KR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2020.05.21</a:t>
            </a:r>
            <a:endParaRPr lang="en-US" altLang="ko-KR" sz="8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1100"/>
              </a:lnSpc>
            </a:pP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배송 상태                                                                                                         </a:t>
            </a:r>
            <a:r>
              <a:rPr lang="ko-KR" altLang="en-US" sz="800" dirty="0" err="1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배</a:t>
            </a:r>
            <a:r>
              <a:rPr lang="ko-KR" altLang="en-US" sz="800" dirty="0" err="1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송</a:t>
            </a:r>
            <a:r>
              <a:rPr lang="ko-KR" altLang="en-US" sz="800" dirty="0" err="1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준비중</a:t>
            </a:r>
            <a:endParaRPr lang="en-US" altLang="ko-KR" sz="800" dirty="0" smtClean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1100"/>
              </a:lnSpc>
            </a:pP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주소지 정보 </a:t>
            </a:r>
            <a:r>
              <a:rPr lang="en-US" altLang="ko-KR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			               </a:t>
            </a: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서울 종로구 </a:t>
            </a:r>
            <a:r>
              <a:rPr lang="ko-KR" altLang="en-US" sz="800" dirty="0" err="1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이젠컴퓨터아카데</a:t>
            </a:r>
            <a:r>
              <a:rPr lang="ko-KR" altLang="en-US" sz="800" dirty="0" err="1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미</a:t>
            </a:r>
            <a:endParaRPr lang="en-US" altLang="ko-KR" sz="800" dirty="0" smtClean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480742" y="5792890"/>
            <a:ext cx="4910023" cy="284672"/>
          </a:xfrm>
          <a:prstGeom prst="rect">
            <a:avLst/>
          </a:prstGeom>
          <a:solidFill>
            <a:schemeClr val="bg1"/>
          </a:solidFill>
          <a:ln w="28575"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rgbClr val="FF9E00"/>
                </a:solidFill>
              </a:rPr>
              <a:t>주</a:t>
            </a:r>
            <a:r>
              <a:rPr lang="ko-KR" altLang="en-US" sz="900" b="1" dirty="0">
                <a:solidFill>
                  <a:srgbClr val="FF9E00"/>
                </a:solidFill>
              </a:rPr>
              <a:t>소</a:t>
            </a:r>
            <a:r>
              <a:rPr lang="ko-KR" altLang="en-US" sz="900" b="1" dirty="0" smtClean="0">
                <a:solidFill>
                  <a:srgbClr val="FF9E00"/>
                </a:solidFill>
              </a:rPr>
              <a:t> 정보 변경하기</a:t>
            </a:r>
            <a:endParaRPr lang="ko-KR" altLang="en-US" sz="900" b="1" dirty="0">
              <a:solidFill>
                <a:srgbClr val="FF9E00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991357" y="1653105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1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991357" y="4099913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2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685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10689933" cy="57496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나의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펀딩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주문조회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287595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sh_user_w_myPage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038901"/>
              </p:ext>
            </p:extLst>
          </p:nvPr>
        </p:nvGraphicFramePr>
        <p:xfrm>
          <a:off x="9168341" y="2479152"/>
          <a:ext cx="2688299" cy="251773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상태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펀딩완료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펀딩중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펀딩실패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투자정보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투자금액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지급시작일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현재지급횟수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현재상태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계좌정보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계좌정보 변경하기</a:t>
                      </a:r>
                      <a:endParaRPr lang="en-US" altLang="ko-KR" sz="1200" b="1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계좌정보 페이지로 이동</a:t>
                      </a:r>
                      <a:endParaRPr lang="ko-KR" altLang="en-US" sz="12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2404535" y="2237256"/>
            <a:ext cx="270934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1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791202" y="1771589"/>
            <a:ext cx="270934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370671" y="2971056"/>
            <a:ext cx="270934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3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068641" y="3472664"/>
            <a:ext cx="270934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4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67" y="1385029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205" y="2920269"/>
            <a:ext cx="714258" cy="344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717" y="3471766"/>
            <a:ext cx="1236149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603" y="3528320"/>
            <a:ext cx="1236149" cy="158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391" y="3469228"/>
            <a:ext cx="1245736" cy="217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760" y="2921601"/>
            <a:ext cx="753081" cy="358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5" y="1599488"/>
            <a:ext cx="719196" cy="337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262" y="3659350"/>
            <a:ext cx="536864" cy="77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152" y="3671259"/>
            <a:ext cx="771525" cy="4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188791"/>
              </p:ext>
            </p:extLst>
          </p:nvPr>
        </p:nvGraphicFramePr>
        <p:xfrm>
          <a:off x="2581558" y="4049351"/>
          <a:ext cx="5312836" cy="1843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643"/>
                <a:gridCol w="719667"/>
                <a:gridCol w="1871133"/>
                <a:gridCol w="745067"/>
                <a:gridCol w="702733"/>
                <a:gridCol w="604593"/>
              </a:tblGrid>
              <a:tr h="36868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주문 번호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주문일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결제금액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배송예정일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</a:tr>
              <a:tr h="3686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00000004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2020.04.10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클래식 안경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블랙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(1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130,000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2020.05.30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배송준비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86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00000003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2020.04.04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크리스마스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머그컵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레드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(3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30,000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2020.05.30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배송중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86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00000002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2020.04.02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전통문양 화분 세트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</a:rPr>
                        <a:t> L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(1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30,000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2020.05.30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배송중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86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00000001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2020.04.01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형광색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 마스크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펄그린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</a:rPr>
                        <a:t> (2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30,000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2020.05.30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배송중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017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57496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회원정보변경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79675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sh_user_w_userProfile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079343"/>
              </p:ext>
            </p:extLst>
          </p:nvPr>
        </p:nvGraphicFramePr>
        <p:xfrm>
          <a:off x="9168341" y="2479152"/>
          <a:ext cx="2688299" cy="330151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프로필 이미지 수정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이미지 파일업로드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주소 확인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수정 불가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0054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휴대폰 인증 </a:t>
                      </a:r>
                      <a:r>
                        <a:rPr lang="en-US" altLang="ko-KR" sz="1200" b="1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/ </a:t>
                      </a:r>
                      <a:r>
                        <a:rPr lang="ko-KR" altLang="en-US" sz="1200" b="1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주소 검색</a:t>
                      </a:r>
                      <a:endParaRPr lang="en-US" altLang="ko-KR" sz="1200" b="1" i="0" u="none" strike="noStrike" kern="1200" cap="none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</a:t>
                      </a:r>
                      <a:r>
                        <a:rPr lang="en-US" altLang="ko-KR" sz="1200" b="0" i="0" u="none" strike="noStrike" kern="1200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kern="1200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유효성 </a:t>
                      </a:r>
                      <a:r>
                        <a:rPr lang="ko-KR" altLang="en-US" sz="1200" b="0" i="0" u="none" strike="noStrike" kern="1200" cap="none" baseline="0" dirty="0" err="1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확인시</a:t>
                      </a:r>
                      <a:r>
                        <a:rPr lang="ko-KR" altLang="en-US" sz="1200" b="0" i="0" u="none" strike="noStrike" kern="1200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다음 단계 진행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0054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관심사 등록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최소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개 이상 등록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해당 카테고리의 프로젝트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등록시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알림</a:t>
                      </a: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733" y="1441678"/>
            <a:ext cx="2177586" cy="4853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2746993" y="1798919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1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027329" y="2653435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2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445" y="1441678"/>
            <a:ext cx="1480874" cy="4853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104" y="1438909"/>
            <a:ext cx="2119229" cy="4853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227" y="1458613"/>
            <a:ext cx="4704147" cy="482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3644858" y="2086912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1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648534" y="2903461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2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644857" y="3446199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3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644862" y="5272282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4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923" y="5698650"/>
            <a:ext cx="2655744" cy="456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756" y="2653435"/>
            <a:ext cx="2220078" cy="3240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039" y="5926959"/>
            <a:ext cx="2129293" cy="313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0646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742" y="262303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회원탈퇴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368535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sh_user_w_</a:t>
                      </a:r>
                      <a:r>
                        <a:rPr lang="en-US" altLang="ko-KR" sz="1600" dirty="0" err="1"/>
                        <a:t>secession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598" y="1441678"/>
            <a:ext cx="1560602" cy="215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38" y="1442101"/>
            <a:ext cx="3088230" cy="4859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3444649" y="2220322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1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932223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탈퇴사유 선택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err="1">
                          <a:latin typeface="+mj-ea"/>
                          <a:ea typeface="+mj-ea"/>
                        </a:rPr>
                        <a:t>셀렉트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 박스 선택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본인 확인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확인 메일 발송</a:t>
                      </a:r>
                      <a:endParaRPr lang="en-US" altLang="ko-KR" sz="1200" b="0" i="0" u="none" strike="noStrike" cap="none" baseline="0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3444648" y="5547722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2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302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742" y="262303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나의 계좌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625516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sh_user_w_account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598" y="1441678"/>
            <a:ext cx="1560602" cy="215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560426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계좌정보 등록</a:t>
                      </a: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수정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예치금</a:t>
                      </a:r>
                      <a:r>
                        <a:rPr lang="ko-KR" altLang="en-US" sz="1200" b="1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이용 내역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주문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출금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입금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펀딩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분류</a:t>
                      </a:r>
                      <a:endParaRPr lang="en-US" altLang="ko-KR" sz="1200" b="0" i="0" u="none" strike="noStrike" cap="none" baseline="0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266" y="1447346"/>
            <a:ext cx="3234267" cy="218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600" y="1441678"/>
            <a:ext cx="2485733" cy="4858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3488266" y="2053045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1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447346"/>
            <a:ext cx="2423119" cy="4844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266" y="3528320"/>
            <a:ext cx="3386667" cy="2781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3488266" y="3906195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2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220" y="3906195"/>
            <a:ext cx="2607742" cy="2302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220" y="3633353"/>
            <a:ext cx="1161624" cy="19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104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3982</TotalTime>
  <Words>795</Words>
  <Application>Microsoft Office PowerPoint</Application>
  <PresentationFormat>사용자 지정</PresentationFormat>
  <Paragraphs>313</Paragraphs>
  <Slides>16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화면설계 및 구현  유서희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507-07</cp:lastModifiedBy>
  <cp:revision>227</cp:revision>
  <dcterms:created xsi:type="dcterms:W3CDTF">2020-01-16T07:12:04Z</dcterms:created>
  <dcterms:modified xsi:type="dcterms:W3CDTF">2020-05-07T05:01:38Z</dcterms:modified>
</cp:coreProperties>
</file>