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2" r:id="rId17"/>
    <p:sldId id="283" r:id="rId18"/>
    <p:sldId id="284" r:id="rId19"/>
    <p:sldId id="285" r:id="rId20"/>
    <p:sldId id="287" r:id="rId21"/>
    <p:sldId id="276" r:id="rId22"/>
    <p:sldId id="281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 배너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76951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기본적인 정보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슬라이더 배너 등록 페이지로 이동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/>
                <a:gridCol w="1161808"/>
                <a:gridCol w="1161808"/>
                <a:gridCol w="1161808"/>
                <a:gridCol w="1161808"/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슬라이더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배너 상세정보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상세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슬라이더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배너 등록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9978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추천 프로젝</a:t>
            </a:r>
            <a:r>
              <a:rPr lang="ko-KR" altLang="en-US" dirty="0" smtClean="0">
                <a:solidFill>
                  <a:schemeClr val="tx1"/>
                </a:solidFill>
              </a:rPr>
              <a:t>트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424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7609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추천 프로젝트</a:t>
            </a:r>
            <a:r>
              <a:rPr lang="ko-KR" altLang="en-US" dirty="0" smtClean="0">
                <a:solidFill>
                  <a:schemeClr val="tx1"/>
                </a:solidFill>
              </a:rPr>
              <a:t>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프로필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 오픈 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펀딩하기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0740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7980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/>
                <a:gridCol w="1189365"/>
                <a:gridCol w="1189365"/>
                <a:gridCol w="1189365"/>
                <a:gridCol w="1189365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2027</Words>
  <Application>Microsoft Office PowerPoint</Application>
  <PresentationFormat>와이드스크린</PresentationFormat>
  <Paragraphs>683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299</cp:revision>
  <dcterms:created xsi:type="dcterms:W3CDTF">2020-01-16T07:12:04Z</dcterms:created>
  <dcterms:modified xsi:type="dcterms:W3CDTF">2020-05-07T03:14:46Z</dcterms:modified>
</cp:coreProperties>
</file>