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3" r:id="rId4"/>
    <p:sldId id="274" r:id="rId5"/>
    <p:sldId id="258" r:id="rId6"/>
    <p:sldId id="269" r:id="rId7"/>
    <p:sldId id="270" r:id="rId8"/>
    <p:sldId id="271" r:id="rId9"/>
    <p:sldId id="259" r:id="rId10"/>
    <p:sldId id="260" r:id="rId11"/>
    <p:sldId id="275" r:id="rId12"/>
    <p:sldId id="276" r:id="rId13"/>
    <p:sldId id="261" r:id="rId14"/>
    <p:sldId id="262" r:id="rId15"/>
    <p:sldId id="263" r:id="rId16"/>
    <p:sldId id="277" r:id="rId17"/>
    <p:sldId id="278" r:id="rId18"/>
    <p:sldId id="265" r:id="rId19"/>
    <p:sldId id="281" r:id="rId20"/>
    <p:sldId id="282" r:id="rId21"/>
    <p:sldId id="283" r:id="rId22"/>
    <p:sldId id="284" r:id="rId23"/>
    <p:sldId id="264" r:id="rId24"/>
    <p:sldId id="279" r:id="rId25"/>
    <p:sldId id="280" r:id="rId26"/>
    <p:sldId id="285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2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94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ko-KR" altLang="en-US" sz="3100" dirty="0">
                <a:solidFill>
                  <a:srgbClr val="FF9E00"/>
                </a:solidFill>
              </a:rPr>
              <a:t>유서희</a:t>
            </a:r>
            <a:endParaRPr sz="3100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57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78607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2430071" y="4000578"/>
            <a:ext cx="5255003" cy="2101230"/>
            <a:chOff x="2368835" y="1637675"/>
            <a:chExt cx="5255003" cy="2101230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6" y="2110271"/>
              <a:ext cx="13144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2368835" y="1637675"/>
              <a:ext cx="5255003" cy="210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13500000" sx="101000" sy="101000" algn="br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30071" y="1709023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ln w="12700">
                    <a:noFill/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30071" y="1888379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</a:t>
              </a:r>
              <a:r>
                <a:rPr lang="ko-KR" altLang="en-US" sz="800" b="1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실패</a:t>
              </a:r>
              <a:endParaRPr lang="en-US" altLang="ko-KR" sz="800" b="1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30071" y="205282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</a:t>
              </a:r>
              <a:r>
                <a:rPr lang="en-US" altLang="ko-KR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 </a:t>
              </a:r>
              <a:r>
                <a:rPr lang="ko-KR" altLang="en-US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나미야 잡화점의 기적</a:t>
              </a:r>
              <a:endPara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30071" y="228519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 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2506139" y="2499780"/>
              <a:ext cx="4936544" cy="2998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430071" y="2585562"/>
              <a:ext cx="5012612" cy="711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100"/>
                </a:lnSpc>
              </a:pP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펀딩금액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		                      10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 </a:t>
              </a: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실패시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투자금액은 즉시 반환됩니다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80742" y="3354491"/>
              <a:ext cx="5050118" cy="284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예치금 내역 보기</a:t>
              </a:r>
              <a:endParaRPr lang="en-US" altLang="ko-KR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7432" y="1709023"/>
              <a:ext cx="1149657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투자일 </a:t>
              </a: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2020.05.21</a:t>
              </a: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4056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8133"/>
              </p:ext>
            </p:extLst>
          </p:nvPr>
        </p:nvGraphicFramePr>
        <p:xfrm>
          <a:off x="9133837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반환 안내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 내역보기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계좌정보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7" name="직사각형 6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참여한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펀딩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61" y="1307022"/>
            <a:ext cx="9890306" cy="515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9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29072"/>
              </p:ext>
            </p:extLst>
          </p:nvPr>
        </p:nvGraphicFramePr>
        <p:xfrm>
          <a:off x="7616800" y="1440760"/>
          <a:ext cx="4177267" cy="2690633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1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66128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test="${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펀딩성공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'}"&gt;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&lt;/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test="${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배송완료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'}"&gt;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26126"/>
              </p:ext>
            </p:extLst>
          </p:nvPr>
        </p:nvGraphicFramePr>
        <p:xfrm>
          <a:off x="7616800" y="4349961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펀딩상태는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가지로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펀딩성공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배송완료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있음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펀딩성공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상태일때는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주소지 정보 변경하기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펀딩취소하기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버튼이 표시되나 나머지 상태에서는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상세페이지로 이동하기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버튼이 표시 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주소지 변경하기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주소지 변경이 가능하며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취소하기 버튼 클릭 시 재확인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모달이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표시되고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최종확인시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상태가 변경됨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참여한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펀딩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" y="1524530"/>
            <a:ext cx="5533298" cy="2065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" y="4071738"/>
            <a:ext cx="5533298" cy="22294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61507" y="3039624"/>
            <a:ext cx="5783226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1507" y="5605023"/>
            <a:ext cx="5783226" cy="609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5169" y="1772529"/>
            <a:ext cx="460353" cy="188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5169" y="4329462"/>
            <a:ext cx="460353" cy="188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667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11380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34510"/>
              </p:ext>
            </p:extLst>
          </p:nvPr>
        </p:nvGraphicFramePr>
        <p:xfrm>
          <a:off x="9116585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마우스르 올려 놓았을때 주문번호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grpSp>
        <p:nvGrpSpPr>
          <p:cNvPr id="43" name="그룹 36">
            <a:extLst>
              <a:ext uri="{FF2B5EF4-FFF2-40B4-BE49-F238E27FC236}">
                <a16:creationId xmlns:a16="http://schemas.microsoft.com/office/drawing/2014/main" xmlns="" id="{18D6D656-6CB7-4BC7-96BC-AA35F78F28ED}"/>
              </a:ext>
            </a:extLst>
          </p:cNvPr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1" name="직사각형 49">
              <a:extLst>
                <a:ext uri="{FF2B5EF4-FFF2-40B4-BE49-F238E27FC236}">
                  <a16:creationId xmlns:a16="http://schemas.microsoft.com/office/drawing/2014/main" xmlns="" id="{5DFA35AB-205F-4BB9-98A2-4B0EA566278D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B27C3D8A-F700-4BE7-8D21-0F05E749A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1">
              <a:extLst>
                <a:ext uri="{FF2B5EF4-FFF2-40B4-BE49-F238E27FC236}">
                  <a16:creationId xmlns:a16="http://schemas.microsoft.com/office/drawing/2014/main" xmlns="" id="{ABAEC106-523B-414C-B192-870ED5DA7867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2">
              <a:extLst>
                <a:ext uri="{FF2B5EF4-FFF2-40B4-BE49-F238E27FC236}">
                  <a16:creationId xmlns:a16="http://schemas.microsoft.com/office/drawing/2014/main" xmlns="" id="{32B0006D-0022-498F-976D-6C0225244373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5" name="직사각형 53">
              <a:extLst>
                <a:ext uri="{FF2B5EF4-FFF2-40B4-BE49-F238E27FC236}">
                  <a16:creationId xmlns:a16="http://schemas.microsoft.com/office/drawing/2014/main" xmlns="" id="{CA8E2B83-C8D7-4508-A117-ECADA57E0F1F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56" name="직사각형 59">
              <a:extLst>
                <a:ext uri="{FF2B5EF4-FFF2-40B4-BE49-F238E27FC236}">
                  <a16:creationId xmlns:a16="http://schemas.microsoft.com/office/drawing/2014/main" xmlns="" id="{84BD68A9-C620-4063-B146-98D7AE202EC0}"/>
                </a:ext>
              </a:extLst>
            </p:cNvPr>
            <p:cNvSpPr/>
            <p:nvPr/>
          </p:nvSpPr>
          <p:spPr>
            <a:xfrm>
              <a:off x="7398947" y="5840802"/>
              <a:ext cx="968678" cy="6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배송예정</a:t>
              </a:r>
            </a:p>
          </p:txBody>
        </p:sp>
      </p:grpSp>
      <p:grpSp>
        <p:nvGrpSpPr>
          <p:cNvPr id="57" name="그룹 36">
            <a:extLst>
              <a:ext uri="{FF2B5EF4-FFF2-40B4-BE49-F238E27FC236}">
                <a16:creationId xmlns:a16="http://schemas.microsoft.com/office/drawing/2014/main" xmlns="" id="{DDF5813C-E7B7-4FC4-9DD9-D0B0D2D6DE11}"/>
              </a:ext>
            </a:extLst>
          </p:cNvPr>
          <p:cNvGrpSpPr/>
          <p:nvPr/>
        </p:nvGrpSpPr>
        <p:grpSpPr>
          <a:xfrm>
            <a:off x="4640877" y="4062954"/>
            <a:ext cx="1475117" cy="1966823"/>
            <a:chOff x="6901132" y="4011283"/>
            <a:chExt cx="1475117" cy="1966823"/>
          </a:xfrm>
        </p:grpSpPr>
        <p:sp>
          <p:nvSpPr>
            <p:cNvPr id="58" name="직사각형 49">
              <a:extLst>
                <a:ext uri="{FF2B5EF4-FFF2-40B4-BE49-F238E27FC236}">
                  <a16:creationId xmlns:a16="http://schemas.microsoft.com/office/drawing/2014/main" xmlns="" id="{9AB36AA4-3375-4487-B379-F7C950D1FAF0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F52977A8-3123-4D10-AF25-16CF017D9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1">
              <a:extLst>
                <a:ext uri="{FF2B5EF4-FFF2-40B4-BE49-F238E27FC236}">
                  <a16:creationId xmlns:a16="http://schemas.microsoft.com/office/drawing/2014/main" xmlns="" id="{ECDF853D-7AE6-4B9F-906F-E0C1123BAEA0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52">
              <a:extLst>
                <a:ext uri="{FF2B5EF4-FFF2-40B4-BE49-F238E27FC236}">
                  <a16:creationId xmlns:a16="http://schemas.microsoft.com/office/drawing/2014/main" xmlns="" id="{E530D239-7B5C-4D49-90FC-8452393AF7A4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2" name="직사각형 53">
              <a:extLst>
                <a:ext uri="{FF2B5EF4-FFF2-40B4-BE49-F238E27FC236}">
                  <a16:creationId xmlns:a16="http://schemas.microsoft.com/office/drawing/2014/main" xmlns="" id="{4EC57A97-C4A4-4247-9748-C5E8A3B74796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3" name="직사각형 59">
              <a:extLst>
                <a:ext uri="{FF2B5EF4-FFF2-40B4-BE49-F238E27FC236}">
                  <a16:creationId xmlns:a16="http://schemas.microsoft.com/office/drawing/2014/main" xmlns="" id="{3F7A45D3-FB1E-492F-A173-180E410908EF}"/>
                </a:ext>
              </a:extLst>
            </p:cNvPr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BC613F83-282A-4751-BABC-F068076753CF}"/>
              </a:ext>
            </a:extLst>
          </p:cNvPr>
          <p:cNvSpPr/>
          <p:nvPr/>
        </p:nvSpPr>
        <p:spPr>
          <a:xfrm>
            <a:off x="2959098" y="3167061"/>
            <a:ext cx="1205402" cy="796144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주문번호 </a:t>
            </a:r>
            <a:r>
              <a:rPr lang="en-US" altLang="ko-KR" sz="800" dirty="0">
                <a:solidFill>
                  <a:schemeClr val="tx1"/>
                </a:solidFill>
              </a:rPr>
              <a:t>: 000001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주문일 </a:t>
            </a:r>
            <a:r>
              <a:rPr lang="en-US" altLang="ko-KR" sz="800" dirty="0">
                <a:solidFill>
                  <a:schemeClr val="tx1"/>
                </a:solidFill>
              </a:rPr>
              <a:t>: 2020.04.02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결제 금액 </a:t>
            </a:r>
            <a:r>
              <a:rPr lang="en-US" altLang="ko-KR" sz="800" dirty="0">
                <a:solidFill>
                  <a:schemeClr val="tx1"/>
                </a:solidFill>
              </a:rPr>
              <a:t>: 50,000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상태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배송중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6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1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828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4302"/>
              </p:ext>
            </p:extLst>
          </p:nvPr>
        </p:nvGraphicFramePr>
        <p:xfrm>
          <a:off x="9168341" y="2469561"/>
          <a:ext cx="2688299" cy="22891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053783" y="1521862"/>
            <a:ext cx="2394998" cy="4707371"/>
            <a:chOff x="6503686" y="1494016"/>
            <a:chExt cx="2394998" cy="4707371"/>
          </a:xfrm>
        </p:grpSpPr>
        <p:sp>
          <p:nvSpPr>
            <p:cNvPr id="3" name="타원 2"/>
            <p:cNvSpPr/>
            <p:nvPr/>
          </p:nvSpPr>
          <p:spPr>
            <a:xfrm>
              <a:off x="7435063" y="1927085"/>
              <a:ext cx="481727" cy="4817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20938" y="1726524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사진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03686" y="1494016"/>
              <a:ext cx="1078936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정보 설정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16402" y="2521962"/>
              <a:ext cx="877479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바꾸기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ko-KR" altLang="en-US" sz="7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20938" y="2863838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이메일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07837" y="3070738"/>
              <a:ext cx="2290847" cy="276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shryu1220@naver.com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20938" y="3489329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07838" y="369622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번호를 입력해주세요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06607" y="368241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번호받기</a:t>
              </a:r>
              <a:endPara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20938" y="4127379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 확인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07838" y="433427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인증번호를 입력해주세요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06607" y="432046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20938" y="4705071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07838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              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13344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시군구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480" y="5028650"/>
              <a:ext cx="106768" cy="10676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58" y="5028650"/>
              <a:ext cx="106768" cy="106768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520938" y="5362628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상세주소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07838" y="5552276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6607" y="5538459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확인하기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29564" y="5978715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29564" y="6099843"/>
              <a:ext cx="201014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최소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이상의 관심사를 선택해주세요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664747" y="217754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3664747" y="309858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3664747" y="372407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7" name="직사각형 5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프로필 편집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9344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82933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관심사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이상 등록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761031" y="1647796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47931" y="1854696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46700" y="184087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번호받기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61031" y="2285846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 확인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847931" y="2492746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46700" y="247892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61031" y="2863538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47931" y="3093720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53437" y="3093720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73" y="3187117"/>
            <a:ext cx="106768" cy="10676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1" y="3187117"/>
            <a:ext cx="106768" cy="10676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761031" y="3521095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7931" y="3710743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6700" y="3696926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769657" y="4137182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69657" y="4258310"/>
            <a:ext cx="2010142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관심사를 선택해주세요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873809" y="4515565"/>
            <a:ext cx="781756" cy="134070"/>
            <a:chOff x="3873809" y="4489687"/>
            <a:chExt cx="781756" cy="134070"/>
          </a:xfrm>
        </p:grpSpPr>
        <p:sp>
          <p:nvSpPr>
            <p:cNvPr id="52" name="직사각형 51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54181" y="4515565"/>
            <a:ext cx="991326" cy="134070"/>
            <a:chOff x="3873809" y="4489687"/>
            <a:chExt cx="991326" cy="134070"/>
          </a:xfrm>
        </p:grpSpPr>
        <p:sp>
          <p:nvSpPr>
            <p:cNvPr id="54" name="직사각형 53"/>
            <p:cNvSpPr/>
            <p:nvPr/>
          </p:nvSpPr>
          <p:spPr>
            <a:xfrm>
              <a:off x="3969900" y="4505950"/>
              <a:ext cx="89523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잡화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73809" y="4751876"/>
            <a:ext cx="1154936" cy="134070"/>
            <a:chOff x="3873809" y="4489687"/>
            <a:chExt cx="1154936" cy="134070"/>
          </a:xfrm>
        </p:grpSpPr>
        <p:sp>
          <p:nvSpPr>
            <p:cNvPr id="57" name="직사각형 56"/>
            <p:cNvSpPr/>
            <p:nvPr/>
          </p:nvSpPr>
          <p:spPr>
            <a:xfrm>
              <a:off x="3969900" y="4505950"/>
              <a:ext cx="105884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홈리빙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디자인소품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254181" y="4751876"/>
            <a:ext cx="781756" cy="134070"/>
            <a:chOff x="3873809" y="4489687"/>
            <a:chExt cx="781756" cy="134070"/>
          </a:xfrm>
        </p:grpSpPr>
        <p:sp>
          <p:nvSpPr>
            <p:cNvPr id="60" name="직사각형 59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공연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73809" y="4993415"/>
            <a:ext cx="1082503" cy="134070"/>
            <a:chOff x="3873809" y="4489687"/>
            <a:chExt cx="1082503" cy="134070"/>
          </a:xfrm>
        </p:grpSpPr>
        <p:sp>
          <p:nvSpPr>
            <p:cNvPr id="77" name="직사각형 76"/>
            <p:cNvSpPr/>
            <p:nvPr/>
          </p:nvSpPr>
          <p:spPr>
            <a:xfrm>
              <a:off x="3969900" y="4505949"/>
              <a:ext cx="986412" cy="117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스포츠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모빌리티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254181" y="4976163"/>
            <a:ext cx="1203758" cy="134070"/>
            <a:chOff x="3873809" y="4489687"/>
            <a:chExt cx="1203758" cy="134070"/>
          </a:xfrm>
        </p:grpSpPr>
        <p:sp>
          <p:nvSpPr>
            <p:cNvPr id="80" name="직사각형 79"/>
            <p:cNvSpPr/>
            <p:nvPr/>
          </p:nvSpPr>
          <p:spPr>
            <a:xfrm>
              <a:off x="3969900" y="4505950"/>
              <a:ext cx="1107667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출판</a:t>
              </a:r>
            </a:p>
          </p:txBody>
        </p:sp>
        <p:sp>
          <p:nvSpPr>
            <p:cNvPr id="81" name="타원 8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73809" y="5209075"/>
            <a:ext cx="1082503" cy="134070"/>
            <a:chOff x="3873809" y="4489687"/>
            <a:chExt cx="1082503" cy="134070"/>
          </a:xfrm>
        </p:grpSpPr>
        <p:sp>
          <p:nvSpPr>
            <p:cNvPr id="83" name="직사각형 82"/>
            <p:cNvSpPr/>
            <p:nvPr/>
          </p:nvSpPr>
          <p:spPr>
            <a:xfrm>
              <a:off x="3969900" y="4505950"/>
              <a:ext cx="98641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반려동물</a:t>
              </a:r>
            </a:p>
          </p:txBody>
        </p:sp>
        <p:sp>
          <p:nvSpPr>
            <p:cNvPr id="84" name="타원 83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54181" y="5191823"/>
            <a:ext cx="781756" cy="134070"/>
            <a:chOff x="3873809" y="4489687"/>
            <a:chExt cx="781756" cy="134070"/>
          </a:xfrm>
        </p:grpSpPr>
        <p:sp>
          <p:nvSpPr>
            <p:cNvPr id="86" name="직사각형 85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테크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가전</a:t>
              </a:r>
            </a:p>
          </p:txBody>
        </p:sp>
        <p:sp>
          <p:nvSpPr>
            <p:cNvPr id="87" name="타원 86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3873809" y="5522850"/>
            <a:ext cx="1016332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79315" y="5522850"/>
            <a:ext cx="1016332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388630" y="41674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프로필 편집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4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프로필 편집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59" y="1301149"/>
            <a:ext cx="10170008" cy="5196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17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55943"/>
              </p:ext>
            </p:extLst>
          </p:nvPr>
        </p:nvGraphicFramePr>
        <p:xfrm>
          <a:off x="7616800" y="1508489"/>
          <a:ext cx="4177267" cy="200463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mlist.memFavor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}";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memFavorArray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memFavor.split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(',');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for(let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=0;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memFavorArray.length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++){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$('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input:checkbox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[value=\"'+$(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memFavorArray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)[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]+'\"]').prop("checked", true);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64262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변경 및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프로필 이미지가 변경됨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주소는 변경불가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 검색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주소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연결되어 주소 변경 가능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기존에 선택한 관심사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프로필 수정이 완료됨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프로필 편집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56" y="1181147"/>
            <a:ext cx="3506442" cy="5221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7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380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161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4" y="1447346"/>
            <a:ext cx="7206786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68050" y="21476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68050" y="40780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00396" y="1578129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 설정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0396" y="1823662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00396" y="2504710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951197" y="2076648"/>
            <a:ext cx="2550119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170045"/>
            <a:ext cx="106768" cy="10676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951198" y="2711648"/>
            <a:ext cx="2550118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계좌번호를 입력해주세요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805045"/>
            <a:ext cx="106768" cy="10676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951197" y="3144444"/>
            <a:ext cx="127506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300132" y="3144444"/>
            <a:ext cx="1201185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891929" y="3736826"/>
            <a:ext cx="1077546" cy="1142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예치금 이용 내역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51198" y="3969725"/>
            <a:ext cx="2550119" cy="23395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55528" y="4061755"/>
            <a:ext cx="671884" cy="1915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9" y="4113456"/>
            <a:ext cx="88238" cy="8823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951198" y="4421315"/>
            <a:ext cx="25501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51198" y="4776912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951198" y="5141235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951198" y="5505303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46360" y="448962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46360" y="48649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46360" y="52205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868853" y="4489627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09542" y="486735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809542" y="5220557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773518" y="448116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73518" y="48285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73518" y="519778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4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31" y="1257572"/>
            <a:ext cx="9845491" cy="5209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10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89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7614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유저정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1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5603"/>
              </p:ext>
            </p:extLst>
          </p:nvPr>
        </p:nvGraphicFramePr>
        <p:xfrm>
          <a:off x="7616800" y="1508489"/>
          <a:ext cx="4177267" cy="1827378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setComma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inputNumber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return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inputNumber.replace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(/(\d)(?=(?:\d{3})+(?!\d))/g,'$1,');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	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53666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금액 입력란에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억원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이상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입력숫자가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억원으로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변경되며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‘1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 입금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출금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가능한 최대 금액은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억원을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초과 할 수 없습니다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라는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숫자만 입력 가능합니다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라는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내역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페이지 숫자 클릭 시 해당 페이지의 정보가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새로고침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없이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54" y="1547455"/>
            <a:ext cx="4049153" cy="10867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83" y="3081867"/>
            <a:ext cx="3688842" cy="3366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9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7543"/>
              </p:ext>
            </p:extLst>
          </p:nvPr>
        </p:nvGraphicFramePr>
        <p:xfrm>
          <a:off x="7583329" y="1004627"/>
          <a:ext cx="4177267" cy="334575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goPageUs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(no){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$.ajax({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type:"post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url:"${path}/usingList.do?curPage="+no,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dataType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:"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async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false,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success:function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(data){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blist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data.blist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usTable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").empty();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show =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usTable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").html();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$.each(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blist,function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idx,Balance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){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…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            },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});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65747"/>
              </p:ext>
            </p:extLst>
          </p:nvPr>
        </p:nvGraphicFramePr>
        <p:xfrm>
          <a:off x="7583329" y="4527746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예치금 관리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메뉴에서 탭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각각의 탭에 해당하는 정보가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내역 하단의 페이지 숫자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해당 페이지의 정보가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새로고침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없이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 내역의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이용처에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따라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펀딩투자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스토어구매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입금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출금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등으로 색상 구분 하여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36" y="1413933"/>
            <a:ext cx="5798006" cy="5100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35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49403"/>
              </p:ext>
            </p:extLst>
          </p:nvPr>
        </p:nvGraphicFramePr>
        <p:xfrm>
          <a:off x="7616800" y="1508489"/>
          <a:ext cx="4177267" cy="183699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$(document).ready(function(){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clist.memBank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}";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if(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=='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미등록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selectBox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('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은행선택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').prop("selected", true);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}else{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selectBox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).prop("selected", true);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}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11227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 은행과 계좌번호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계좌번호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둘 다 작성하지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않았을경우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제출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은행이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미등록된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상태에서는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은행선택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5" y="1828801"/>
            <a:ext cx="6584312" cy="3860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52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5504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</a:t>
                      </a:r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121067" y="1285177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4220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탈퇴사유 선택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셀렉트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377791" y="1445351"/>
            <a:ext cx="923112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77790" y="1850788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77789" y="1984117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개선에 참고 하도록 하겠습니다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03289" y="2355393"/>
            <a:ext cx="1807518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93" y="2448790"/>
            <a:ext cx="106768" cy="1067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77790" y="2867256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77789" y="3000034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77789" y="334541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동일 </a:t>
            </a:r>
            <a:r>
              <a:rPr lang="ko-KR" altLang="en-US" sz="75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77791" y="3714216"/>
            <a:ext cx="4046490" cy="33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작성한 게시물은 삭제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486037" y="3268204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86037" y="363083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037" y="413116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94151" y="420537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289" y="4268114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77790" y="4710221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77790" y="4862865"/>
            <a:ext cx="3735938" cy="194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86037" y="5142661"/>
            <a:ext cx="921011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3486037" y="5563159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486037" y="5679099"/>
            <a:ext cx="921011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041467" y="2386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3041467" y="518121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탈퇴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회원 탈퇴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56" y="1323554"/>
            <a:ext cx="9720814" cy="5154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945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38889"/>
              </p:ext>
            </p:extLst>
          </p:nvPr>
        </p:nvGraphicFramePr>
        <p:xfrm>
          <a:off x="7523666" y="812414"/>
          <a:ext cx="4177267" cy="3995707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383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sendMail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(){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$.ajax({	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type:"post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				url:"${path}/sendEmail.do",			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dataType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:"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			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async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false,				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success:function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(data){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  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checkNum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").click(function(){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          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numInput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               if(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==data.no){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           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isNumCheck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1;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Command: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toastr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["warning"]("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인증번호가 확인 되었습니다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     }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     })				},				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error:function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(error){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					console.log("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에러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:"+error);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}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});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31209"/>
              </p:ext>
            </p:extLst>
          </p:nvPr>
        </p:nvGraphicFramePr>
        <p:xfrm>
          <a:off x="7515200" y="5081710"/>
          <a:ext cx="4177267" cy="147755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305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236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유의사항 미확인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상태에서 본인확인하기 버튼 클릭 시 </a:t>
                      </a:r>
                      <a:r>
                        <a:rPr lang="ko-KR" altLang="en-US" sz="900" baseline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9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본인 확인하기</a:t>
                      </a:r>
                      <a:r>
                        <a:rPr lang="en-US" altLang="ko-KR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 클릭시 인증 번호가 담긴 메일이 발송되며</a:t>
                      </a:r>
                      <a:r>
                        <a:rPr lang="en-US" altLang="ko-KR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 일치시 회원 탈퇴가능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탈퇴시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회원 테이블에서 회원상태가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‘9999-12-31’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회원 탈퇴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53" y="1202267"/>
            <a:ext cx="2999330" cy="5356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9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948947"/>
            <a:ext cx="1219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333" dirty="0" smtClean="0">
                <a:solidFill>
                  <a:srgbClr val="FF9E00"/>
                </a:solidFill>
              </a:rPr>
              <a:t>0. </a:t>
            </a:r>
            <a:r>
              <a:rPr lang="ko-KR" altLang="en-US" sz="5333" dirty="0" smtClean="0">
                <a:solidFill>
                  <a:srgbClr val="FF9E00"/>
                </a:solidFill>
              </a:rPr>
              <a:t>통합테스트</a:t>
            </a:r>
            <a:endParaRPr sz="5333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4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38080"/>
              </p:ext>
            </p:extLst>
          </p:nvPr>
        </p:nvGraphicFramePr>
        <p:xfrm>
          <a:off x="842102" y="1402352"/>
          <a:ext cx="10706820" cy="4805310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마이페이지 </a:t>
                      </a:r>
                      <a:r>
                        <a:rPr lang="en-US" altLang="ko-KR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주문지 정보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주문지 정보 수정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클릭시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주문지 정보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수정창에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기등록된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주소 표시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새로운 주소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등록시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주소가 변경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정상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정상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N/A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주문 취소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주문 취소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클릭시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주문 취소를 다시 확인 하는 창이 표시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펀딩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취소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완료시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우측 상단의 주문 상태가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'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주문 취소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'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로 변경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잘됨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변경안됨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 완료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(2020/06/03)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7291653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프로필 편집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프로필 이미지 바꾸기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이미지 파일 업로드 후 이미지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미리보기</a:t>
                      </a:r>
                      <a:endParaRPr lang="ko-KR" altLang="en-US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미리보기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상태에서 수정버튼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미클릭시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변경되지 않음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사진미리보기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및 업로드가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작동안함</a:t>
                      </a:r>
                      <a:endParaRPr lang="ko-KR" altLang="en-US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수정버튼 반응 없음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 latinLnBrk="0"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 완료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(2020/06/03)</a:t>
                      </a:r>
                    </a:p>
                    <a:p>
                      <a:pPr marL="228600" indent="-228600" algn="l" fontAlgn="ctr" latinLnBrk="0"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 완료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(2020/06/03)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유저정보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58" y="1309141"/>
            <a:ext cx="9856742" cy="5025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6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56965"/>
              </p:ext>
            </p:extLst>
          </p:nvPr>
        </p:nvGraphicFramePr>
        <p:xfrm>
          <a:off x="7616800" y="1508489"/>
          <a:ext cx="4177267" cy="1827378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MAKER_CODE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maker m LEFT JOIN MEMBER b ON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m.MEM_CODE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b.MEM_CODE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WHERE MEM_EMAIL = #{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memEamil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45892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등록이 된 회원은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회원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그렇지 않은 회원은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서포터 회원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유저의 총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횟수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주문 횟수를 표시하며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참여한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및 배송조회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탭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(Tab)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이동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편집 페이지에서 프로필 이미지 변경 가능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유저정보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628391"/>
            <a:ext cx="6581130" cy="163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66312" y="1986828"/>
            <a:ext cx="729088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310" y="2270461"/>
            <a:ext cx="973943" cy="464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04466" y="1659419"/>
            <a:ext cx="1024467" cy="851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39988" y="2215428"/>
            <a:ext cx="0" cy="20856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535" y="4351866"/>
            <a:ext cx="9429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회원 구분</a:t>
            </a:r>
            <a:endParaRPr lang="ko-KR" altLang="en-US" sz="13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66859" y="2734732"/>
            <a:ext cx="0" cy="20856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9988" y="4871170"/>
            <a:ext cx="27543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총 </a:t>
            </a:r>
            <a:r>
              <a:rPr lang="ko-KR" altLang="en-US" sz="1300" b="1" dirty="0" err="1" smtClean="0"/>
              <a:t>펀딩</a:t>
            </a:r>
            <a:r>
              <a:rPr lang="ko-KR" altLang="en-US" sz="1300" b="1" dirty="0" smtClean="0"/>
              <a:t> 횟수 </a:t>
            </a:r>
            <a:r>
              <a:rPr lang="en-US" altLang="ko-KR" sz="1300" b="1" dirty="0" smtClean="0"/>
              <a:t>/ </a:t>
            </a:r>
            <a:r>
              <a:rPr lang="ko-KR" altLang="en-US" sz="1300" b="1" dirty="0" smtClean="0"/>
              <a:t>총 주문 횟수</a:t>
            </a:r>
            <a:endParaRPr lang="ko-KR" altLang="en-US" sz="13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616699" y="2502596"/>
            <a:ext cx="0" cy="20856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79388" y="4657243"/>
            <a:ext cx="12840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프로필 이미지</a:t>
            </a:r>
            <a:endParaRPr lang="ko-KR" altLang="en-US" sz="1300" b="1" dirty="0"/>
          </a:p>
        </p:txBody>
      </p:sp>
      <p:sp>
        <p:nvSpPr>
          <p:cNvPr id="28" name="직사각형 27"/>
          <p:cNvSpPr/>
          <p:nvPr/>
        </p:nvSpPr>
        <p:spPr>
          <a:xfrm>
            <a:off x="639988" y="1696297"/>
            <a:ext cx="729088" cy="270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4" name="꺾인 연결선 13"/>
          <p:cNvCxnSpPr>
            <a:stCxn id="28" idx="3"/>
          </p:cNvCxnSpPr>
          <p:nvPr/>
        </p:nvCxnSpPr>
        <p:spPr>
          <a:xfrm>
            <a:off x="1369076" y="1831590"/>
            <a:ext cx="2364724" cy="2666470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96580" y="4524611"/>
            <a:ext cx="752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유저</a:t>
            </a:r>
            <a:r>
              <a:rPr lang="ko-KR" altLang="en-US" sz="1300" b="1" dirty="0" err="1"/>
              <a:t>명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55365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60198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51830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2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29" y="1479235"/>
            <a:ext cx="9726179" cy="496697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2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56" y="1634263"/>
            <a:ext cx="4303762" cy="397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44" y="1642889"/>
            <a:ext cx="4145556" cy="3997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070599" y="3166533"/>
            <a:ext cx="516467" cy="6011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74549"/>
              </p:ext>
            </p:extLst>
          </p:nvPr>
        </p:nvGraphicFramePr>
        <p:xfrm>
          <a:off x="7616800" y="1508489"/>
          <a:ext cx="4177267" cy="1827378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HashMap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String,String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new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HashMap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&lt;&gt;();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hmDF.put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("pc", pc);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hmDF.put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("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memEmail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memberinfo.getMem_email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service.deleteFavor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);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2272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페이지에서 관심프로젝트 등록 시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썸네일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형태로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‘X’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관심프로젝트를 삭제 하시겠습니까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?’ ‘confirm’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출력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Confirm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 시 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관심프로젝트 테이블에서 삭제되어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삭제 효과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‘X’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표시에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hover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흰색으로 변경되어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썸네일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이미지 색상과 무관하게 유저가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표시를 볼 수 있게 함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0" y="1984995"/>
            <a:ext cx="4724108" cy="32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51666" y="2679745"/>
            <a:ext cx="465667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22333" y="2679745"/>
            <a:ext cx="465667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04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64202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펀딩금액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배송준비중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이젠컴퓨터아카데미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 변경하기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참여일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44460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1609</Words>
  <Application>Microsoft Office PowerPoint</Application>
  <PresentationFormat>사용자 지정</PresentationFormat>
  <Paragraphs>496</Paragraphs>
  <Slides>27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 통합테스트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217</cp:revision>
  <dcterms:created xsi:type="dcterms:W3CDTF">2020-01-16T07:12:04Z</dcterms:created>
  <dcterms:modified xsi:type="dcterms:W3CDTF">2020-06-05T00:32:24Z</dcterms:modified>
</cp:coreProperties>
</file>