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1251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17725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수정 가능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2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76" y="1454442"/>
            <a:ext cx="2909722" cy="4810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08" y="1454442"/>
            <a:ext cx="29146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08" y="2303925"/>
            <a:ext cx="4755016" cy="4245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41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101</Words>
  <Application>Microsoft Office PowerPoint</Application>
  <PresentationFormat>사용자 지정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화면 설계서!!!!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202</cp:revision>
  <dcterms:created xsi:type="dcterms:W3CDTF">2020-01-16T07:12:04Z</dcterms:created>
  <dcterms:modified xsi:type="dcterms:W3CDTF">2020-05-21T06:06:33Z</dcterms:modified>
</cp:coreProperties>
</file>