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301" r:id="rId2"/>
    <p:sldId id="323" r:id="rId3"/>
    <p:sldId id="262" r:id="rId4"/>
    <p:sldId id="326" r:id="rId5"/>
    <p:sldId id="286" r:id="rId6"/>
    <p:sldId id="371" r:id="rId7"/>
    <p:sldId id="372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65" r:id="rId16"/>
    <p:sldId id="366" r:id="rId17"/>
    <p:sldId id="28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7" r:id="rId55"/>
    <p:sldId id="368" r:id="rId56"/>
    <p:sldId id="319" r:id="rId57"/>
    <p:sldId id="321" r:id="rId58"/>
    <p:sldId id="316" r:id="rId59"/>
  </p:sldIdLst>
  <p:sldSz cx="9144000" cy="5143500" type="screen16x9"/>
  <p:notesSz cx="6858000" cy="9144000"/>
  <p:embeddedFontLst>
    <p:embeddedFont>
      <p:font typeface="KoPub돋움체 Bold" charset="-127"/>
      <p:bold r:id="rId61"/>
    </p:embeddedFont>
    <p:embeddedFont>
      <p:font typeface="Montserrat" charset="0"/>
      <p:regular r:id="rId62"/>
      <p:bold r:id="rId63"/>
      <p:italic r:id="rId64"/>
      <p:boldItalic r:id="rId65"/>
    </p:embeddedFont>
    <p:embeddedFont>
      <p:font typeface="Microsoft New Tai Lue" pitchFamily="34" charset="0"/>
      <p:regular r:id="rId66"/>
      <p:bold r:id="rId67"/>
    </p:embeddedFont>
    <p:embeddedFont>
      <p:font typeface="맑은 고딕" pitchFamily="50" charset="-127"/>
      <p:regular r:id="rId68"/>
      <p:bold r:id="rId69"/>
    </p:embeddedFont>
    <p:embeddedFont>
      <p:font typeface="나눔바른고딕" pitchFamily="50" charset="-127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90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N/A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3708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N/A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0" y="631585"/>
            <a:ext cx="5040560" cy="444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7654"/>
            <a:ext cx="5320456" cy="243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2855</Words>
  <Application>Microsoft Office PowerPoint</Application>
  <PresentationFormat>화면 슬라이드 쇼(16:9)</PresentationFormat>
  <Paragraphs>1160</Paragraphs>
  <Slides>58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9" baseType="lpstr">
      <vt:lpstr>굴림</vt:lpstr>
      <vt:lpstr>Arial</vt:lpstr>
      <vt:lpstr>KoPub돋움체 Bold</vt:lpstr>
      <vt:lpstr>Droid Serif</vt:lpstr>
      <vt:lpstr>Dotum</vt:lpstr>
      <vt:lpstr>Montserrat</vt:lpstr>
      <vt:lpstr>KoPubDotum_Pro</vt:lpstr>
      <vt:lpstr>Microsoft New Tai Lue</vt:lpstr>
      <vt:lpstr>맑은 고딕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53</cp:revision>
  <dcterms:modified xsi:type="dcterms:W3CDTF">2020-05-07T08:50:07Z</dcterms:modified>
</cp:coreProperties>
</file>