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9E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090751" y="1074200"/>
            <a:ext cx="10010500" cy="4709600"/>
          </a:xfrm>
          <a:custGeom>
            <a:avLst/>
            <a:gdLst/>
            <a:ahLst/>
            <a:cxnLst/>
            <a:rect l="l" t="t" r="r" b="b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577600" y="2919999"/>
            <a:ext cx="7036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  <a:defRPr sz="32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341201"/>
            <a:ext cx="103632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-167" y="5783800"/>
            <a:ext cx="121920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103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 inverse">
    <p:bg>
      <p:bgPr>
        <a:solidFill>
          <a:srgbClr val="43434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744167" y="733901"/>
            <a:ext cx="10704264" cy="5390183"/>
          </a:xfrm>
          <a:custGeom>
            <a:avLst/>
            <a:gdLst/>
            <a:ahLst/>
            <a:cxnLst/>
            <a:rect l="l" t="t" r="r" b="b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-167" y="6124067"/>
            <a:ext cx="12192000" cy="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86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4FA27B5-0F0F-431C-AE3D-74B1B6F1C8C7}" type="datetimeFigureOut">
              <a:rPr lang="ko-KR" altLang="en-US" sz="1867" kern="0" smtClean="0">
                <a:solidFill>
                  <a:prstClr val="black">
                    <a:tint val="75000"/>
                  </a:prstClr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2020-05-06</a:t>
            </a:fld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prstClr val="black">
                  <a:tint val="75000"/>
                </a:prstClr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4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2020-05-06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3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543021" y="-8003"/>
            <a:ext cx="7105961" cy="2096373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666" y="3240197"/>
            <a:ext cx="2190067" cy="2007057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227988" y="2871859"/>
            <a:ext cx="687673" cy="1214485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9490623" y="4787281"/>
            <a:ext cx="2701363" cy="2062823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301842" y="1054606"/>
            <a:ext cx="1553847" cy="108724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3259815" y="5162315"/>
            <a:ext cx="3279496" cy="1439997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latinLnBrk="0">
                <a:buClr>
                  <a:srgbClr val="000000"/>
                </a:buClr>
                <a:buFont typeface="Arial"/>
                <a:buNone/>
              </a:pPr>
              <a:endParaRPr sz="1867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2099167" y="2427167"/>
            <a:ext cx="79936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9066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82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23978764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0645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5259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대한 상세 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3404340" y="1475599"/>
            <a:ext cx="3248809" cy="4791755"/>
            <a:chOff x="3427951" y="1475599"/>
            <a:chExt cx="3248809" cy="4791755"/>
          </a:xfrm>
        </p:grpSpPr>
        <p:sp>
          <p:nvSpPr>
            <p:cNvPr id="20" name="직사각형 19"/>
            <p:cNvSpPr/>
            <p:nvPr/>
          </p:nvSpPr>
          <p:spPr>
            <a:xfrm>
              <a:off x="3427951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04948" y="5663924"/>
              <a:ext cx="152307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펀딩하기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49452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관심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272811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</a:t>
              </a:r>
              <a:endParaRPr lang="ko-KR" altLang="en-US" dirty="0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539462" y="1597050"/>
            <a:ext cx="2978566" cy="2222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상세설명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39461" y="4008105"/>
            <a:ext cx="2978566" cy="1511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문의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80630" y="264992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3380630" y="462238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483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5004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mk_user_m_fundingOpt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9660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427951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84541" y="3941296"/>
            <a:ext cx="2935630" cy="150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84540" y="1668400"/>
            <a:ext cx="2935630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98612" y="258773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396539" y="4549144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73297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0011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01224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404339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47122" y="1627525"/>
            <a:ext cx="2948331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54579" y="3373435"/>
            <a:ext cx="2948331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54579" y="4216170"/>
            <a:ext cx="2948331" cy="1192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04338" y="228322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404339" y="357769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404339" y="466790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08584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2777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197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신고할 프로젝트 이름 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메이커명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파일첨부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증거자료 파일 첨부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작성 완료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3404339" y="1488356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55471" y="1624887"/>
            <a:ext cx="2946544" cy="47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55471" y="2237502"/>
            <a:ext cx="2946544" cy="2466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 내용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55470" y="4858030"/>
            <a:ext cx="2946545" cy="55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파일첨부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382137" y="1717786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382137" y="331237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382137" y="49888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595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7963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20369"/>
              </p:ext>
            </p:extLst>
          </p:nvPr>
        </p:nvGraphicFramePr>
        <p:xfrm>
          <a:off x="9168341" y="2479151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3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219200" y="1770297"/>
            <a:ext cx="7607808" cy="681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219200" y="2637488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10000" y="2637488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00800" y="2637488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19200" y="4393392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810000" y="4393392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400800" y="4393392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121067" y="166372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136036" y="251756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665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8239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mk_user_w_projectDetail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31488"/>
              </p:ext>
            </p:extLst>
          </p:nvPr>
        </p:nvGraphicFramePr>
        <p:xfrm>
          <a:off x="9168341" y="2479152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12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36885" y="346959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5536885" y="41444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7076119" y="41444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895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652596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프로젝트에 대한 상세 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399642" y="1701269"/>
            <a:ext cx="7256677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상세설명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99642" y="4434259"/>
            <a:ext cx="7256676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문의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29896" y="1582192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2" name="직사각형 21"/>
          <p:cNvSpPr/>
          <p:nvPr/>
        </p:nvSpPr>
        <p:spPr>
          <a:xfrm>
            <a:off x="1229896" y="427398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1276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9631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mk_user_w_fundingOpt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96600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펀딩약관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정책 약관 확인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동의 후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펀딩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가능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다음단계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페이지로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5044" y="398954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11038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1696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01224"/>
              </p:ext>
            </p:extLst>
          </p:nvPr>
        </p:nvGraphicFramePr>
        <p:xfrm>
          <a:off x="9168341" y="2479152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선택한 옵션과 옵션에 따른 금액확인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결제정보 입력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투자펀딩의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수익금계좌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리워드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펀딩의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 경우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배송지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입력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5044" y="344829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55044" y="437652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992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웹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327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mk_user_w_report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1977"/>
              </p:ext>
            </p:extLst>
          </p:nvPr>
        </p:nvGraphicFramePr>
        <p:xfrm>
          <a:off x="9168341" y="2479152"/>
          <a:ext cx="2688299" cy="3570331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신고할 프로젝트 이름 및 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메이커명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파일첨부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증거자료 파일 첨부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작성 완료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0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424790" y="1766591"/>
            <a:ext cx="7207909" cy="47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정보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424790" y="2471310"/>
            <a:ext cx="7207909" cy="223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 내용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24791" y="4858030"/>
            <a:ext cx="7207909" cy="55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파일첨부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신고하기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5044" y="1647513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1251457" y="232656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1251457" y="4757658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  <p:sp>
        <p:nvSpPr>
          <p:cNvPr id="25" name="직사각형 24"/>
          <p:cNvSpPr/>
          <p:nvPr/>
        </p:nvSpPr>
        <p:spPr>
          <a:xfrm>
            <a:off x="4115897" y="5480330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4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4733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목록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198206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20369"/>
              </p:ext>
            </p:extLst>
          </p:nvPr>
        </p:nvGraphicFramePr>
        <p:xfrm>
          <a:off x="9168341" y="2479151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3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카테고리 분류에 따른 이동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5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63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398699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99103" y="2241476"/>
            <a:ext cx="3048000" cy="605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99103" y="3041036"/>
            <a:ext cx="3048000" cy="94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317807" y="2414791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3325770" y="3383579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3" name="직사각형 22"/>
          <p:cNvSpPr/>
          <p:nvPr/>
        </p:nvSpPr>
        <p:spPr>
          <a:xfrm>
            <a:off x="3499103" y="4110010"/>
            <a:ext cx="3048000" cy="94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499103" y="5183337"/>
            <a:ext cx="3048000" cy="941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프로젝트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499103" y="1639413"/>
            <a:ext cx="3048000" cy="394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6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4" y="128931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2" y="260649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4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1867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121067" y="522708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앱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-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297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mk_user_m_projectDetail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4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631488"/>
              </p:ext>
            </p:extLst>
          </p:nvPr>
        </p:nvGraphicFramePr>
        <p:xfrm>
          <a:off x="9168341" y="2479152"/>
          <a:ext cx="2688299" cy="3830169"/>
        </p:xfrm>
        <a:graphic>
          <a:graphicData uri="http://schemas.openxmlformats.org/drawingml/2006/table">
            <a:tbl>
              <a:tblPr firstRow="1" bandRow="1"/>
              <a:tblGrid>
                <a:gridCol w="280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07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j-ea"/>
                          <a:ea typeface="+mj-ea"/>
                        </a:rPr>
                        <a:t>기능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현재 보고 있는 프로젝트 </a:t>
                      </a:r>
                      <a:r>
                        <a:rPr lang="ko-KR" altLang="en-US" sz="1200" b="0" dirty="0" err="1" smtClean="0">
                          <a:latin typeface="+mj-ea"/>
                          <a:ea typeface="+mj-ea"/>
                        </a:rPr>
                        <a:t>펀딩하기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86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신고하기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en-US" altLang="ko-KR" sz="1200" b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b="0" dirty="0">
                        <a:latin typeface="+mn-ea"/>
                        <a:ea typeface="+mn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3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427951" y="1475599"/>
            <a:ext cx="3248809" cy="4791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76692" y="1575821"/>
            <a:ext cx="2951326" cy="1532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576691" y="4232969"/>
            <a:ext cx="2951327" cy="502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576692" y="3208449"/>
            <a:ext cx="2951326" cy="9021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3576690" y="4858010"/>
            <a:ext cx="2951327" cy="67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004948" y="5663924"/>
            <a:ext cx="152307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549452" y="566392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272811" y="5663924"/>
            <a:ext cx="648000" cy="4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583370" y="6004947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28" name="직사각형 27"/>
          <p:cNvSpPr/>
          <p:nvPr/>
        </p:nvSpPr>
        <p:spPr>
          <a:xfrm>
            <a:off x="3696157" y="6013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29" name="직사각형 28"/>
          <p:cNvSpPr/>
          <p:nvPr/>
        </p:nvSpPr>
        <p:spPr>
          <a:xfrm>
            <a:off x="4417175" y="6013455"/>
            <a:ext cx="346665" cy="289482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smtClean="0"/>
              <a:t>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6996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617</Words>
  <Application>Microsoft Office PowerPoint</Application>
  <PresentationFormat>와이드스크린</PresentationFormat>
  <Paragraphs>287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Droid Serif</vt:lpstr>
      <vt:lpstr>Montserrat</vt:lpstr>
      <vt:lpstr>맑은 고딕</vt:lpstr>
      <vt:lpstr>Arial</vt:lpstr>
      <vt:lpstr>Office 테마</vt:lpstr>
      <vt:lpstr>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216</cp:revision>
  <dcterms:created xsi:type="dcterms:W3CDTF">2020-01-16T07:12:04Z</dcterms:created>
  <dcterms:modified xsi:type="dcterms:W3CDTF">2020-05-06T06:41:13Z</dcterms:modified>
</cp:coreProperties>
</file>