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1"/>
  </p:notesMasterIdLst>
  <p:sldIdLst>
    <p:sldId id="256" r:id="rId4"/>
    <p:sldId id="331" r:id="rId5"/>
    <p:sldId id="295" r:id="rId6"/>
    <p:sldId id="292" r:id="rId7"/>
    <p:sldId id="293" r:id="rId8"/>
    <p:sldId id="294" r:id="rId9"/>
    <p:sldId id="300" r:id="rId10"/>
    <p:sldId id="301" r:id="rId11"/>
    <p:sldId id="302" r:id="rId12"/>
    <p:sldId id="303" r:id="rId13"/>
    <p:sldId id="304" r:id="rId14"/>
    <p:sldId id="305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6" r:id="rId36"/>
    <p:sldId id="327" r:id="rId37"/>
    <p:sldId id="328" r:id="rId38"/>
    <p:sldId id="329" r:id="rId39"/>
    <p:sldId id="33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9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0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7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27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2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659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627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2020-06-04 Thu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97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2020-06-04 Thu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5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8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79047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08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 상담 시 관리자의 인사말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97109" y="1525895"/>
          <a:ext cx="4733341" cy="3540567"/>
        </p:xfrm>
        <a:graphic>
          <a:graphicData uri="http://schemas.openxmlformats.org/drawingml/2006/table">
            <a:tbl>
              <a:tblPr firstRow="1" bandRow="1"/>
              <a:tblGrid>
                <a:gridCol w="4733341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3132000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096779" y="5221330"/>
          <a:ext cx="4734000" cy="1164567"/>
        </p:xfrm>
        <a:graphic>
          <a:graphicData uri="http://schemas.openxmlformats.org/drawingml/2006/table">
            <a:tbl>
              <a:tblPr firstRow="1" bandRow="1"/>
              <a:tblGrid>
                <a:gridCol w="4734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불러와 제재회원 및 일반서포터회원의 상세정보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회원의 정보를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Excel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다운로드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782763"/>
            <a:ext cx="6565072" cy="3475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032167"/>
            <a:ext cx="4121037" cy="4020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390435"/>
            <a:ext cx="4605865" cy="12002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215" y="3540035"/>
            <a:ext cx="3930707" cy="1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13076"/>
            <a:ext cx="4629150" cy="3209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" y="1531166"/>
            <a:ext cx="6308398" cy="4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26" y="1350715"/>
            <a:ext cx="6775588" cy="2888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38" y="3972006"/>
            <a:ext cx="2989602" cy="2111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50" y="3932585"/>
            <a:ext cx="6814100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다운로드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MappingJacksonJsonView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엑셀형식으로 다운되게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서버단에서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처리하는 것을 의미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상속하는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생성하고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데이터를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다운로드 할 수 있도록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buildExcelDocument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재정의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(Override).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 버튼을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수행하여 모든 회원의 정보를 엑셀 파일로 다운로드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87" y="3717032"/>
            <a:ext cx="61468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7" y="4535406"/>
            <a:ext cx="5472608" cy="142267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2447595" y="3959341"/>
            <a:ext cx="3550976" cy="576064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43605" y="4823438"/>
            <a:ext cx="2976331" cy="480053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8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56400" y="1525895"/>
          <a:ext cx="5079078" cy="3324567"/>
        </p:xfrm>
        <a:graphic>
          <a:graphicData uri="http://schemas.openxmlformats.org/drawingml/2006/table">
            <a:tbl>
              <a:tblPr firstRow="1" bandRow="1"/>
              <a:tblGrid>
                <a:gridCol w="5079078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916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처리를 위한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유의점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5" y="1741275"/>
            <a:ext cx="6351403" cy="39229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69101" y="5166538"/>
          <a:ext cx="5066377" cy="1164567"/>
        </p:xfrm>
        <a:graphic>
          <a:graphicData uri="http://schemas.openxmlformats.org/drawingml/2006/table">
            <a:tbl>
              <a:tblPr firstRow="1" bandRow="1"/>
              <a:tblGrid>
                <a:gridCol w="50663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공지사항을 등록하거나 등록된 공지사항의 상세내용을 확인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4011572"/>
            <a:ext cx="4769499" cy="4790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3724573"/>
            <a:ext cx="2272964" cy="3726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1986682"/>
            <a:ext cx="3867228" cy="17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43700" y="1525895"/>
          <a:ext cx="5091777" cy="272504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글자수를 체크하여 초과하는 경우 초과된 내용을 지우고 재입력하도록 알림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43700" y="4410538"/>
          <a:ext cx="5091777" cy="138056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72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중요여부 를 작성하여 등록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작성시 글자수가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이거나 기준을 초과하는 경우 다시 입력하도록 체크 처리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" y="1793548"/>
            <a:ext cx="5153940" cy="3749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999" y="1967730"/>
            <a:ext cx="4584701" cy="20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2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58" y="1668397"/>
            <a:ext cx="1029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7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4236"/>
            <a:ext cx="4766322" cy="2629545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4090"/>
            <a:ext cx="4635500" cy="3144116"/>
          </a:xfrm>
          <a:prstGeom prst="rect">
            <a:avLst/>
          </a:prstGeom>
          <a:ln>
            <a:noFill/>
          </a:ln>
        </p:spPr>
      </p:pic>
      <p:grpSp>
        <p:nvGrpSpPr>
          <p:cNvPr id="15" name="그룹 14"/>
          <p:cNvGrpSpPr/>
          <p:nvPr/>
        </p:nvGrpSpPr>
        <p:grpSpPr>
          <a:xfrm>
            <a:off x="627342" y="4733734"/>
            <a:ext cx="4635499" cy="1529614"/>
            <a:chOff x="391198" y="4098643"/>
            <a:chExt cx="4635499" cy="15296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2225"/>
            <a:stretch/>
          </p:blipFill>
          <p:spPr>
            <a:xfrm>
              <a:off x="391198" y="4098643"/>
              <a:ext cx="4635499" cy="1057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81778"/>
            <a:stretch/>
          </p:blipFill>
          <p:spPr>
            <a:xfrm>
              <a:off x="391198" y="5118100"/>
              <a:ext cx="4635499" cy="51015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09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31" y="1531166"/>
            <a:ext cx="7321380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0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53242"/>
              </p:ext>
            </p:extLst>
          </p:nvPr>
        </p:nvGraphicFramePr>
        <p:xfrm>
          <a:off x="7155477" y="1525895"/>
          <a:ext cx="4680000" cy="1992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8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정보를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manager</a:t>
                      </a: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담아 사용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사용하여 관리자의 권한을 확인하여 활성화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032" y="1996440"/>
            <a:ext cx="6831267" cy="32655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56" y="2201545"/>
            <a:ext cx="4438649" cy="70503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55477" y="3834538"/>
          <a:ext cx="4680000" cy="1956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목록을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 관리자는 새로운 관리자를 등록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관리자를 삭제하거나 권한을 수정하는 기능 활성화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본인만이 자신의 비밀번호 수정 가능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4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_register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260" r="28687" b="37536"/>
          <a:stretch/>
        </p:blipFill>
        <p:spPr>
          <a:xfrm>
            <a:off x="430430" y="1771063"/>
            <a:ext cx="5524501" cy="402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20" r="28163" b="51967"/>
          <a:stretch/>
        </p:blipFill>
        <p:spPr>
          <a:xfrm>
            <a:off x="6173063" y="1771063"/>
            <a:ext cx="5561738" cy="31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44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33236"/>
              </p:ext>
            </p:extLst>
          </p:nvPr>
        </p:nvGraphicFramePr>
        <p:xfrm>
          <a:off x="6919438" y="1525895"/>
          <a:ext cx="4916040" cy="3072567"/>
        </p:xfrm>
        <a:graphic>
          <a:graphicData uri="http://schemas.openxmlformats.org/drawingml/2006/table">
            <a:tbl>
              <a:tblPr firstRow="1" bandRow="1"/>
              <a:tblGrid>
                <a:gridCol w="491604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64000">
                <a:tc>
                  <a:txBody>
                    <a:bodyPr/>
                    <a:lstStyle/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taglib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path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한번에 작성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20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&lt;pre&gt;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이용하여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불러오는 내용에 </a:t>
                      </a: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코드성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텍스트가 있을 경우 작동되지 않고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취급하여 가져온다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34200" y="4727443"/>
          <a:ext cx="4901277" cy="1488567"/>
        </p:xfrm>
        <a:graphic>
          <a:graphicData uri="http://schemas.openxmlformats.org/drawingml/2006/table">
            <a:tbl>
              <a:tblPr firstRow="1" bandRow="1"/>
              <a:tblGrid>
                <a:gridCol w="49012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키워드를 입력하여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내용에 해당 키워드가 포함된 내용만 추출하여 화면에 호출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6" y="1996440"/>
            <a:ext cx="6571711" cy="3934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03" y="3728743"/>
            <a:ext cx="3090970" cy="297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88" y="2015068"/>
            <a:ext cx="4751323" cy="1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6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1889</Words>
  <Application>Microsoft Office PowerPoint</Application>
  <PresentationFormat>와이드스크린</PresentationFormat>
  <Paragraphs>894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Droid Serif</vt:lpstr>
      <vt:lpstr>나눔바른고딕</vt:lpstr>
      <vt:lpstr>맑은 고딕</vt:lpstr>
      <vt:lpstr>Arial</vt:lpstr>
      <vt:lpstr>Montserrat</vt:lpstr>
      <vt:lpstr>Office 테마</vt:lpstr>
      <vt:lpstr>1_Office 테마</vt:lpstr>
      <vt:lpstr>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208</cp:revision>
  <dcterms:created xsi:type="dcterms:W3CDTF">2020-01-16T07:12:04Z</dcterms:created>
  <dcterms:modified xsi:type="dcterms:W3CDTF">2020-06-04T07:37:15Z</dcterms:modified>
</cp:coreProperties>
</file>