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301" r:id="rId2"/>
    <p:sldId id="323" r:id="rId3"/>
    <p:sldId id="262" r:id="rId4"/>
    <p:sldId id="259" r:id="rId5"/>
    <p:sldId id="285" r:id="rId6"/>
    <p:sldId id="307" r:id="rId7"/>
    <p:sldId id="286" r:id="rId8"/>
    <p:sldId id="294" r:id="rId9"/>
    <p:sldId id="295" r:id="rId10"/>
    <p:sldId id="296" r:id="rId11"/>
    <p:sldId id="297" r:id="rId12"/>
    <p:sldId id="298" r:id="rId13"/>
    <p:sldId id="299" r:id="rId14"/>
    <p:sldId id="314" r:id="rId15"/>
    <p:sldId id="315" r:id="rId16"/>
    <p:sldId id="287" r:id="rId17"/>
    <p:sldId id="292" r:id="rId18"/>
    <p:sldId id="288" r:id="rId19"/>
    <p:sldId id="302" r:id="rId20"/>
    <p:sldId id="303" r:id="rId21"/>
    <p:sldId id="304" r:id="rId22"/>
    <p:sldId id="305" r:id="rId23"/>
    <p:sldId id="306" r:id="rId24"/>
    <p:sldId id="312" r:id="rId25"/>
    <p:sldId id="313" r:id="rId26"/>
    <p:sldId id="319" r:id="rId27"/>
    <p:sldId id="321" r:id="rId28"/>
    <p:sldId id="316" r:id="rId2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나눔바른고딕" panose="020B0603020101020101" pitchFamily="50" charset="-127"/>
      <p:regular r:id="rId37"/>
      <p:bold r:id="rId38"/>
    </p:embeddedFont>
    <p:embeddedFont>
      <p:font typeface="KoPub돋움체 Bold" panose="020B0600000101010101" charset="-127"/>
      <p:bold r:id="rId39"/>
    </p:embeddedFont>
    <p:embeddedFont>
      <p:font typeface="Microsoft JhengHei" panose="020B0604030504040204" pitchFamily="34" charset="-120"/>
      <p:regular r:id="rId40"/>
      <p:bold r:id="rId41"/>
    </p:embeddedFont>
    <p:embeddedFont>
      <p:font typeface="Microsoft New Tai Lue" panose="020B0502040204020203" pitchFamily="3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유즈케이스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정의서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4" name="텍스트 상자 20"/>
          <p:cNvSpPr txBox="1"/>
          <p:nvPr/>
        </p:nvSpPr>
        <p:spPr>
          <a:xfrm>
            <a:off x="5940152" y="780116"/>
            <a:ext cx="214505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이번 주 </a:t>
            </a:r>
            <a:r>
              <a:rPr lang="en-US" altLang="ko-KR" sz="1700" b="1" dirty="0" err="1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>
              <a:solidFill>
                <a:srgbClr val="FFFFF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809424" y="4051852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2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0" y="96698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6" y="195486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7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0" y="39203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675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5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71697"/>
              </p:ext>
            </p:extLst>
          </p:nvPr>
        </p:nvGraphicFramePr>
        <p:xfrm>
          <a:off x="6876256" y="1859363"/>
          <a:ext cx="2016224" cy="2677747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xmlns="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xmlns="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xmlns="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xmlns="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25736"/>
              </p:ext>
            </p:extLst>
          </p:nvPr>
        </p:nvGraphicFramePr>
        <p:xfrm>
          <a:off x="251520" y="954399"/>
          <a:ext cx="8712968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728192"/>
                <a:gridCol w="2952328"/>
                <a:gridCol w="4032448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9" name="Google Shape;83;p15"/>
          <p:cNvSpPr txBox="1"/>
          <p:nvPr/>
        </p:nvSpPr>
        <p:spPr>
          <a:xfrm>
            <a:off x="1338394" y="1131590"/>
            <a:ext cx="6545974" cy="285462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개요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  </a:t>
            </a:r>
            <a:b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 </a:t>
            </a:r>
            <a:r>
              <a:rPr lang="ko-KR" altLang="en-US" sz="20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유즈케이스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요구사항 정의서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 [DB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] ERD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(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초안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화면설계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이번 주 </a:t>
            </a:r>
            <a:r>
              <a:rPr lang="en-US" altLang="ko-KR" sz="20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FeedBack</a:t>
            </a:r>
            <a:endParaRPr sz="20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911</Words>
  <Application>Microsoft Office PowerPoint</Application>
  <PresentationFormat>화면 슬라이드 쇼(16:9)</PresentationFormat>
  <Paragraphs>249</Paragraphs>
  <Slides>28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굴림</vt:lpstr>
      <vt:lpstr>Arial</vt:lpstr>
      <vt:lpstr>맑은 고딕</vt:lpstr>
      <vt:lpstr>Montserrat</vt:lpstr>
      <vt:lpstr>나눔바른고딕</vt:lpstr>
      <vt:lpstr>Droid Serif</vt:lpstr>
      <vt:lpstr>KoPub돋움체 Bold</vt:lpstr>
      <vt:lpstr>KoPubDotum_Pro</vt:lpstr>
      <vt:lpstr>Dotum</vt:lpstr>
      <vt:lpstr>Microsoft JhengHei</vt:lpstr>
      <vt:lpstr>Microsoft New Tai Lue</vt:lpstr>
      <vt:lpstr>Perdita template</vt:lpstr>
      <vt:lpstr>PowerPoint 프레젠테이션</vt:lpstr>
      <vt:lpstr>PowerPoint 프레젠테이션</vt:lpstr>
      <vt:lpstr>1. 프로젝트 개요</vt:lpstr>
      <vt:lpstr>PowerPoint 프레젠테이션</vt:lpstr>
      <vt:lpstr>2. 유즈케이스</vt:lpstr>
      <vt:lpstr>PowerPoint 프레젠테이션</vt:lpstr>
      <vt:lpstr>3.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[DB 설계] ERD 설계 (초안)</vt:lpstr>
      <vt:lpstr>PowerPoint 프레젠테이션</vt:lpstr>
      <vt:lpstr>5. 화면 설계 및 구현</vt:lpstr>
      <vt:lpstr>PowerPoint 프레젠테이션</vt:lpstr>
      <vt:lpstr>화면설계 및 구현  권기범</vt:lpstr>
      <vt:lpstr>화면설계 및 구현  유서희</vt:lpstr>
      <vt:lpstr>화면설계 및 구현  한송우</vt:lpstr>
      <vt:lpstr>화면설계 및 구현  이형준</vt:lpstr>
      <vt:lpstr>화면설계 및 구현  최민기</vt:lpstr>
      <vt:lpstr>화면설계 및 구현  김현태</vt:lpstr>
      <vt:lpstr>PowerPoint 프레젠테이션</vt:lpstr>
      <vt:lpstr>PowerPoint 프레젠테이션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34</cp:revision>
  <dcterms:modified xsi:type="dcterms:W3CDTF">2020-05-06T05:04:42Z</dcterms:modified>
</cp:coreProperties>
</file>