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스튜디오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5059"/>
              </p:ext>
            </p:extLst>
          </p:nvPr>
        </p:nvGraphicFramePr>
        <p:xfrm>
          <a:off x="414869" y="1447994"/>
          <a:ext cx="11319931" cy="5045939"/>
        </p:xfrm>
        <a:graphic>
          <a:graphicData uri="http://schemas.openxmlformats.org/drawingml/2006/table">
            <a:tbl>
              <a:tblPr/>
              <a:tblGrid>
                <a:gridCol w="1591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09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0"/>
                <a:gridCol w="3107267"/>
              </a:tblGrid>
              <a:tr h="3569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반영 내용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809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 정보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리스크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항목을 모두 작성한 경우 등록 신청 버튼이 활성화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신청이 완료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정보는 수정할 수 없음</a:t>
                      </a:r>
                    </a:p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기본요건만 동의한 상황에서도 프로젝트 등록 신청 버튼이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팝업에서 발송시작 예정일 날짜 선택 안됨 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작성 유무 체크가 정상적으로 되지 않아 등록 신청 버튼이 계속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DATEPICKER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작동하지 않아 날짜 선택 불가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  <a:tr h="1119354"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  <a:tr h="1413933"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172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365</cp:revision>
  <dcterms:created xsi:type="dcterms:W3CDTF">2020-01-16T07:12:04Z</dcterms:created>
  <dcterms:modified xsi:type="dcterms:W3CDTF">2020-06-04T09:48:00Z</dcterms:modified>
</cp:coreProperties>
</file>