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 목록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5010993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컨텐츠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세미나를 소개하는 페이지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세미나 정보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주최자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인원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카테고리 표시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232" y="1564841"/>
            <a:ext cx="7572114" cy="77718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231" y="2387600"/>
            <a:ext cx="7423834" cy="619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231" y="3052301"/>
            <a:ext cx="7572115" cy="312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704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 상세페이지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5010993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컨텐츠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세미나를 소개하는 페이지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세미나 정보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주최자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인원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카테고리 표시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32" y="1596417"/>
            <a:ext cx="7098425" cy="227506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479532" y="4069492"/>
            <a:ext cx="7098425" cy="1853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상세내용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32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상품문의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5010993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컨텐츠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세미나를 소개하는 페이지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세미나 정보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주최자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인원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카테고리 표시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484" y="1776949"/>
            <a:ext cx="7464299" cy="418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040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상품문의하기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5010993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컨텐츠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세미나를 소개하는 페이지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세미나 정보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주최자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인원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카테고리 표시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789" y="1643748"/>
            <a:ext cx="4321964" cy="42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6462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품주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문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5010993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컨텐츠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세미나를 소개하는 페이지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세미나 정보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주최자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인원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카테고리 표시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0915" y="1532239"/>
            <a:ext cx="7233666" cy="286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4543" y="4514979"/>
            <a:ext cx="7173998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6462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2769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품주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문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5010993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컨텐츠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세미나를 소개하는 페이지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세미나 정보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주최자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인원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카테고리 표시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5151" y="1730076"/>
            <a:ext cx="7442244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6053" y="2062678"/>
            <a:ext cx="7499006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65925" y="2466332"/>
            <a:ext cx="746618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70172" y="2877966"/>
            <a:ext cx="7453698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직사각형 19"/>
          <p:cNvSpPr/>
          <p:nvPr/>
        </p:nvSpPr>
        <p:spPr>
          <a:xfrm>
            <a:off x="2990335" y="4448432"/>
            <a:ext cx="3995351" cy="6096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결제하기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6462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3697</TotalTime>
  <Words>210</Words>
  <Application>Microsoft Office PowerPoint</Application>
  <PresentationFormat>사용자 지정</PresentationFormat>
  <Paragraphs>84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화면 설계서!!!!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KKB</cp:lastModifiedBy>
  <cp:revision>217</cp:revision>
  <dcterms:created xsi:type="dcterms:W3CDTF">2020-01-16T07:12:04Z</dcterms:created>
  <dcterms:modified xsi:type="dcterms:W3CDTF">2020-05-05T14:40:02Z</dcterms:modified>
</cp:coreProperties>
</file>