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60" r:id="rId3"/>
    <p:sldId id="286" r:id="rId4"/>
    <p:sldId id="262" r:id="rId5"/>
    <p:sldId id="288" r:id="rId6"/>
    <p:sldId id="263" r:id="rId7"/>
    <p:sldId id="277" r:id="rId8"/>
    <p:sldId id="264" r:id="rId9"/>
    <p:sldId id="278" r:id="rId10"/>
    <p:sldId id="268" r:id="rId11"/>
    <p:sldId id="289" r:id="rId12"/>
    <p:sldId id="273" r:id="rId13"/>
    <p:sldId id="290" r:id="rId14"/>
    <p:sldId id="267" r:id="rId15"/>
    <p:sldId id="291" r:id="rId16"/>
    <p:sldId id="270" r:id="rId17"/>
    <p:sldId id="292" r:id="rId18"/>
    <p:sldId id="274" r:id="rId19"/>
    <p:sldId id="293" r:id="rId20"/>
    <p:sldId id="271" r:id="rId21"/>
    <p:sldId id="294" r:id="rId22"/>
    <p:sldId id="272" r:id="rId23"/>
    <p:sldId id="295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50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8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2020-05-06 Wed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2020-05-06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89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2020-05-06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63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2020-05-06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268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 inverse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245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2020-05-06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13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2020-05-06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18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2020-05-06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86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2020-05-06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2020-05-06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46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2020-05-06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94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2020-05-06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17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2020-05-06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9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2020-05-06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96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공지사항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72041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sw_admin_w_notice</a:t>
                      </a: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Reg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 </a:t>
            </a:r>
            <a:r>
              <a:rPr lang="ko-KR" altLang="en-US" dirty="0" smtClean="0">
                <a:solidFill>
                  <a:schemeClr val="tx1"/>
                </a:solidFill>
              </a:rPr>
              <a:t>등록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934094" y="5554136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목록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910951"/>
              </p:ext>
            </p:extLst>
          </p:nvPr>
        </p:nvGraphicFramePr>
        <p:xfrm>
          <a:off x="2951642" y="2946399"/>
          <a:ext cx="5400000" cy="209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4320000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공지사항 제목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공지사항 내용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086603" y="5554136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등록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210270" y="518362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1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180095" y="518362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2</a:t>
            </a:r>
            <a:endParaRPr lang="ko-KR" altLang="en-US" sz="1100" b="1" dirty="0">
              <a:latin typeface="+mn-ea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486997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공지사항 등록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공지사항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185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모바일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공지사항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35845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sw_admin_m_noticeReg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02618" y="2273684"/>
            <a:ext cx="1016142" cy="37757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관리자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메뉴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8760" y="2273685"/>
            <a:ext cx="3136973" cy="37757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공지사항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등록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공지사항 등록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공지사항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4945353" y="5554136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목록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616858"/>
              </p:ext>
            </p:extLst>
          </p:nvPr>
        </p:nvGraphicFramePr>
        <p:xfrm>
          <a:off x="2683933" y="2946399"/>
          <a:ext cx="2802467" cy="208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267"/>
                <a:gridCol w="2235200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공지사항 제목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내용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공지사항 내용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4097862" y="5554136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등록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221529" y="518362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1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191354" y="518362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2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497106" y="1649505"/>
            <a:ext cx="4158627" cy="624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바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030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공지사항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65105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sw_admin_w_notice</a:t>
                      </a: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 상세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934094" y="5554136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목록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154935"/>
              </p:ext>
            </p:extLst>
          </p:nvPr>
        </p:nvGraphicFramePr>
        <p:xfrm>
          <a:off x="2951642" y="2946399"/>
          <a:ext cx="5400000" cy="2459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1620000"/>
                <a:gridCol w="1080000"/>
                <a:gridCol w="1620000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등록일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20.05.02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공지사항 제목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공지사항 내용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086603" y="5554136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수정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8306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공지사항 수정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공지사항 수정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공지사항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210270" y="518362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1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180095" y="518362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2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2060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모바일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공지사항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04116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sw_admin_m_noticeDetail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02618" y="2273684"/>
            <a:ext cx="1016142" cy="37757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관리자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메뉴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8760" y="2273685"/>
            <a:ext cx="3136973" cy="37757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공지사항 상세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923790"/>
              </p:ext>
            </p:extLst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공지사항 수정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공지사항 수정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공지사항 삭제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등록된 공지사항을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삭제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공지사항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1497106" y="1649505"/>
            <a:ext cx="4158627" cy="624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008703"/>
              </p:ext>
            </p:extLst>
          </p:nvPr>
        </p:nvGraphicFramePr>
        <p:xfrm>
          <a:off x="2709332" y="2946399"/>
          <a:ext cx="2836336" cy="24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267"/>
                <a:gridCol w="694268"/>
                <a:gridCol w="723900"/>
                <a:gridCol w="850901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번호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dirty="0" smtClean="0"/>
                        <a:t>1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등록일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20.05.02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공지사항 제목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내용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공지사항 내용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4945352" y="5554136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목록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097861" y="5554136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삭제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410685" y="518362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1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236291" y="518362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2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292790" y="5554136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수정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68352" y="518362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3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0639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FAQ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91917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sw_admin_w_faq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</a:rPr>
              <a:t> 목록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951105"/>
              </p:ext>
            </p:extLst>
          </p:nvPr>
        </p:nvGraphicFramePr>
        <p:xfrm>
          <a:off x="2768599" y="2929466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/>
                <a:gridCol w="4081307"/>
                <a:gridCol w="103255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삭제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FAQ</a:t>
                      </a:r>
                      <a:r>
                        <a:rPr lang="ko-KR" altLang="en-US" sz="1600" dirty="0" smtClean="0"/>
                        <a:t>제목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934094" y="4953000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등록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682347"/>
              </p:ext>
            </p:extLst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FAQ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목록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목록 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삭제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을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선택 삭제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새로운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2709149" y="256379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1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180095" y="256379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2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057094" y="530508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+mn-ea"/>
              </a:rPr>
              <a:t>3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9283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모바일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FAQ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9945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sw_admin_m_faq</a:t>
                      </a:r>
                      <a:endParaRPr lang="en-US" altLang="ko-KR" sz="1500" dirty="0" smtClean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02618" y="2273684"/>
            <a:ext cx="1016142" cy="37757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관리자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메뉴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8760" y="2273685"/>
            <a:ext cx="3136973" cy="37757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목록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456301"/>
              </p:ext>
            </p:extLst>
          </p:nvPr>
        </p:nvGraphicFramePr>
        <p:xfrm>
          <a:off x="2659898" y="2929466"/>
          <a:ext cx="2814476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035"/>
                <a:gridCol w="228244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FAQ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857134" y="5255896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709149" y="256379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1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421414" y="527121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2</a:t>
            </a:r>
            <a:endParaRPr lang="ko-KR" altLang="en-US" sz="1100" b="1" dirty="0">
              <a:latin typeface="+mn-ea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366623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FAQ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목록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목록 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새로운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497106" y="1649505"/>
            <a:ext cx="4158627" cy="624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바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165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40201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sw_admin_w_faq</a:t>
                      </a: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Reg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등록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934094" y="5554136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목록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086603" y="5554136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등록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011951"/>
              </p:ext>
            </p:extLst>
          </p:nvPr>
        </p:nvGraphicFramePr>
        <p:xfrm>
          <a:off x="2951642" y="2946399"/>
          <a:ext cx="5400000" cy="209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4320000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FAQ</a:t>
                      </a:r>
                      <a:r>
                        <a:rPr lang="ko-KR" altLang="en-US" sz="1400" dirty="0" smtClean="0"/>
                        <a:t> 제목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FAQ</a:t>
                      </a:r>
                      <a:r>
                        <a:rPr lang="ko-KR" altLang="en-US" sz="1400" dirty="0" smtClean="0"/>
                        <a:t> 내용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FAQ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817610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FAQ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등록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7210270" y="518362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1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180095" y="518362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2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6168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모바일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FAQ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34557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sw_admin_m_faqReg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02618" y="2273684"/>
            <a:ext cx="1016142" cy="37757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관리자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메뉴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8760" y="2273685"/>
            <a:ext cx="3136973" cy="37757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등록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FAQ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등록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4945353" y="5554136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목록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789767"/>
              </p:ext>
            </p:extLst>
          </p:nvPr>
        </p:nvGraphicFramePr>
        <p:xfrm>
          <a:off x="2683933" y="2946399"/>
          <a:ext cx="2802467" cy="208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267"/>
                <a:gridCol w="2235200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FAQ</a:t>
                      </a:r>
                      <a:r>
                        <a:rPr lang="ko-KR" altLang="en-US" sz="1100" dirty="0" smtClean="0"/>
                        <a:t> 제목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내용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FAQ</a:t>
                      </a:r>
                      <a:r>
                        <a:rPr lang="ko-KR" altLang="en-US" sz="1100" dirty="0" smtClean="0"/>
                        <a:t> 내용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4097862" y="5554136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등록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221529" y="518362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1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191354" y="518362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2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497106" y="1649505"/>
            <a:ext cx="4158627" cy="624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바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280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6938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sw_admin_w_faq</a:t>
                      </a: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</a:rPr>
              <a:t> 상세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934094" y="5554136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목록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086603" y="5554136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수정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365053"/>
              </p:ext>
            </p:extLst>
          </p:nvPr>
        </p:nvGraphicFramePr>
        <p:xfrm>
          <a:off x="2951642" y="2946399"/>
          <a:ext cx="5400000" cy="2459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1620000"/>
                <a:gridCol w="1080000"/>
                <a:gridCol w="1620000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등록일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20.05.02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FAQ</a:t>
                      </a:r>
                      <a:r>
                        <a:rPr lang="ko-KR" altLang="en-US" sz="1400" dirty="0" smtClean="0"/>
                        <a:t> 제목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FAQ</a:t>
                      </a:r>
                      <a:r>
                        <a:rPr lang="ko-KR" altLang="en-US" sz="1400" dirty="0" smtClean="0"/>
                        <a:t> 내용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FAQ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902201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FAQ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수정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공지사항 수정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7210270" y="518362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1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180095" y="518362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2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9038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모바일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공지사항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sw_admin_m_noticeDetail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02618" y="2273684"/>
            <a:ext cx="1016142" cy="37757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관리자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메뉴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8760" y="2273685"/>
            <a:ext cx="3136973" cy="37757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상세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317584"/>
              </p:ext>
            </p:extLst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FAQ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수정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공지사항 수정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삭제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를 삭제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1497106" y="1649505"/>
            <a:ext cx="4158627" cy="624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397824"/>
              </p:ext>
            </p:extLst>
          </p:nvPr>
        </p:nvGraphicFramePr>
        <p:xfrm>
          <a:off x="2709332" y="2946399"/>
          <a:ext cx="2836336" cy="24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267"/>
                <a:gridCol w="694268"/>
                <a:gridCol w="723900"/>
                <a:gridCol w="850901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번호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dirty="0" smtClean="0"/>
                        <a:t>1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등록일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20.05.02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FAQ</a:t>
                      </a:r>
                      <a:r>
                        <a:rPr lang="ko-KR" altLang="en-US" sz="1050" dirty="0" smtClean="0"/>
                        <a:t> 제목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내용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FAQ</a:t>
                      </a:r>
                      <a:r>
                        <a:rPr lang="ko-KR" altLang="en-US" sz="1050" dirty="0" smtClean="0"/>
                        <a:t> 내용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4945352" y="5554136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목록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097861" y="5554136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삭제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410685" y="518362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1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236291" y="518362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2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292790" y="5554136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수정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68352" y="518362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3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5623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공지사항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60989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sw_user_w_notice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332594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고객센터 목록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고객센터 목록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공지사항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FAQ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실시간 채팅 상담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49676"/>
              </p:ext>
            </p:extLst>
          </p:nvPr>
        </p:nvGraphicFramePr>
        <p:xfrm>
          <a:off x="1896534" y="3378200"/>
          <a:ext cx="6265335" cy="2433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66"/>
                <a:gridCol w="4165600"/>
                <a:gridCol w="135466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번호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제목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등록일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신규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공지사항 제목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20.05.06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공지사항 내용</a:t>
                      </a:r>
                      <a:endParaRPr lang="en-US" altLang="ko-KR" sz="1600" dirty="0" smtClean="0"/>
                    </a:p>
                    <a:p>
                      <a:pPr algn="l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신규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제목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20.05.05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제목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20.05.03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제목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20.05.02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720409" y="213711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5" name="직사각형 24"/>
          <p:cNvSpPr/>
          <p:nvPr/>
        </p:nvSpPr>
        <p:spPr>
          <a:xfrm>
            <a:off x="1723200" y="303792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054164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실시간 채팅 상담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3827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sw_admin_w_chatting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실시간 채팅 상담 목록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910292"/>
              </p:ext>
            </p:extLst>
          </p:nvPr>
        </p:nvGraphicFramePr>
        <p:xfrm>
          <a:off x="2768599" y="2929466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/>
                <a:gridCol w="4292600"/>
                <a:gridCol w="82126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latin typeface="+mn-ea"/>
                          <a:ea typeface="+mn-ea"/>
                        </a:rPr>
                        <a:t>회원명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답변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390059"/>
              </p:ext>
            </p:extLst>
          </p:nvPr>
        </p:nvGraphicFramePr>
        <p:xfrm>
          <a:off x="9168341" y="2479152"/>
          <a:ext cx="2688299" cy="108990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실시간 채팅 상담 목록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실시간 채팅 상담 목록 및 답변여부 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2804452" y="256742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1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855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모바일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실시간 채팅 상담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16485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sw_admin_m_chatting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02618" y="2273684"/>
            <a:ext cx="1016142" cy="37757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관리자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메뉴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8760" y="2273685"/>
            <a:ext cx="3136973" cy="37757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실시간 채팅 상담 </a:t>
            </a:r>
            <a:r>
              <a:rPr lang="ko-KR" altLang="en-US" dirty="0" smtClean="0">
                <a:solidFill>
                  <a:schemeClr val="tx1"/>
                </a:solidFill>
              </a:rPr>
              <a:t>목록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150385"/>
              </p:ext>
            </p:extLst>
          </p:nvPr>
        </p:nvGraphicFramePr>
        <p:xfrm>
          <a:off x="9168341" y="2479152"/>
          <a:ext cx="2688299" cy="108990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실시간 채팅 상담 목록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실시간 채팅 상담 목록 및 답변여부 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1497106" y="1649505"/>
            <a:ext cx="4158627" cy="624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294218"/>
              </p:ext>
            </p:extLst>
          </p:nvPr>
        </p:nvGraphicFramePr>
        <p:xfrm>
          <a:off x="2599266" y="2999534"/>
          <a:ext cx="2912533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34"/>
                <a:gridCol w="1879600"/>
                <a:gridCol w="53339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회원명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답변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2635119" y="263748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1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80523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실시간 채팅 상담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51058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sw_admin_w_chattingDetail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실시간 채팅 상담 목록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910292"/>
              </p:ext>
            </p:extLst>
          </p:nvPr>
        </p:nvGraphicFramePr>
        <p:xfrm>
          <a:off x="2768599" y="2929466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/>
                <a:gridCol w="4292600"/>
                <a:gridCol w="82126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latin typeface="+mn-ea"/>
                          <a:ea typeface="+mn-ea"/>
                        </a:rPr>
                        <a:t>회원명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답변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452558"/>
              </p:ext>
            </p:extLst>
          </p:nvPr>
        </p:nvGraphicFramePr>
        <p:xfrm>
          <a:off x="1806800" y="2095985"/>
          <a:ext cx="6168800" cy="387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/>
                <a:gridCol w="2184400"/>
                <a:gridCol w="2184400"/>
                <a:gridCol w="900000"/>
              </a:tblGrid>
              <a:tr h="53408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실시간 채팅 상담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홍길동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12:12</a:t>
                      </a:r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질문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홍길동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12:13</a:t>
                      </a:r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질문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/>
                        <a:t>답변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관리자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12:13</a:t>
                      </a:r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답변내용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등록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561851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실시간 채팅 상담</a:t>
                      </a:r>
                      <a:endParaRPr lang="en-US" altLang="ko-KR" sz="1200" b="1" dirty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회원과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채팅을 위해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답변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549116" y="275933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1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96533" y="523160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+mn-ea"/>
              </a:rPr>
              <a:t>2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6368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모바일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실시간 채팅 상담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54419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sw_admin_m_chattingDetail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02618" y="2273684"/>
            <a:ext cx="1016142" cy="37757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관리자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메뉴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8760" y="2273685"/>
            <a:ext cx="3136973" cy="37757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150385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실시간 채팅 상담</a:t>
                      </a:r>
                      <a:endParaRPr lang="en-US" altLang="ko-KR" sz="1200" b="1" dirty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회원과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채팅을 위해 답변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1497106" y="1649505"/>
            <a:ext cx="4158627" cy="624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56295"/>
              </p:ext>
            </p:extLst>
          </p:nvPr>
        </p:nvGraphicFramePr>
        <p:xfrm>
          <a:off x="2590800" y="2387600"/>
          <a:ext cx="2895596" cy="35703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667"/>
                <a:gridCol w="573114"/>
                <a:gridCol w="578352"/>
                <a:gridCol w="516467"/>
                <a:gridCol w="507996"/>
              </a:tblGrid>
              <a:tr h="374023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실시간 채팅 상담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0229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37668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50" dirty="0" smtClean="0"/>
                        <a:t>질문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홍길동</a:t>
                      </a:r>
                      <a:endParaRPr lang="en-US" altLang="ko-KR" sz="1050" dirty="0" smtClean="0"/>
                    </a:p>
                    <a:p>
                      <a:pPr algn="l" latinLnBrk="1"/>
                      <a:r>
                        <a:rPr lang="en-US" altLang="ko-KR" sz="1050" dirty="0" smtClean="0"/>
                        <a:t>12:12</a:t>
                      </a:r>
                      <a:endParaRPr lang="ko-KR" altLang="en-US" sz="105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37668">
                <a:tc>
                  <a:txBody>
                    <a:bodyPr/>
                    <a:lstStyle/>
                    <a:p>
                      <a:pPr latinLnBrk="1"/>
                      <a:endParaRPr lang="ko-KR" altLang="en-US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50" dirty="0" smtClean="0"/>
                        <a:t>질문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홍길동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12:12</a:t>
                      </a:r>
                      <a:endParaRPr lang="ko-KR" altLang="en-US" sz="105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823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관리자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12:13</a:t>
                      </a:r>
                      <a:endParaRPr lang="ko-KR" altLang="en-US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답변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0798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37668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/>
                        <a:t>질문내용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등록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이전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5028745" y="28657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1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659898" y="505380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+mn-ea"/>
              </a:rPr>
              <a:t>2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1176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모바일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공지사항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48681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sw_user_m_notice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고객센터 목록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고객센터 목록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공지사항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FAQ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실시간 채팅 상담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336475"/>
              </p:ext>
            </p:extLst>
          </p:nvPr>
        </p:nvGraphicFramePr>
        <p:xfrm>
          <a:off x="1896534" y="3378200"/>
          <a:ext cx="3522133" cy="2157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4199"/>
                <a:gridCol w="2125134"/>
                <a:gridCol w="812800"/>
              </a:tblGrid>
              <a:tr h="2624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번호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제목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등록일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신규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공지사항 제목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20.05.06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/>
                        <a:t>      공지사항 내용</a:t>
                      </a:r>
                      <a:endParaRPr lang="en-US" altLang="ko-KR" sz="1050" dirty="0" smtClean="0"/>
                    </a:p>
                    <a:p>
                      <a:pPr algn="l"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신규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제목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20.05.05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제목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20.05.03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제목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20.05.02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020581" y="215677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5" name="직사각형 24"/>
          <p:cNvSpPr/>
          <p:nvPr/>
        </p:nvSpPr>
        <p:spPr>
          <a:xfrm>
            <a:off x="1723200" y="303792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209638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공지사항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17441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sw_user_w_faq</a:t>
                      </a:r>
                      <a:endParaRPr lang="en-US" altLang="ko-KR" sz="1500" dirty="0" smtClean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FAQ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실시간 채팅 상담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205798"/>
              </p:ext>
            </p:extLst>
          </p:nvPr>
        </p:nvGraphicFramePr>
        <p:xfrm>
          <a:off x="1896534" y="3378200"/>
          <a:ext cx="6265335" cy="2433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66"/>
                <a:gridCol w="552026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번호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제목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FAQ </a:t>
                      </a:r>
                      <a:r>
                        <a:rPr lang="ko-KR" altLang="en-US" sz="1600" dirty="0" smtClean="0"/>
                        <a:t>제목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FAQ </a:t>
                      </a:r>
                      <a:r>
                        <a:rPr lang="ko-KR" altLang="en-US" sz="1600" dirty="0" smtClean="0"/>
                        <a:t>내용</a:t>
                      </a:r>
                      <a:endParaRPr lang="en-US" altLang="ko-KR" sz="1600" dirty="0" smtClean="0"/>
                    </a:p>
                    <a:p>
                      <a:pPr algn="l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제목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제목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제목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723200" y="303792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338300"/>
              </p:ext>
            </p:extLst>
          </p:nvPr>
        </p:nvGraphicFramePr>
        <p:xfrm>
          <a:off x="9168341" y="2479152"/>
          <a:ext cx="2688299" cy="108990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FAQ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목록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367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모바일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공지사항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56775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sw_user_m_faq</a:t>
                      </a:r>
                      <a:endParaRPr lang="en-US" altLang="ko-KR" sz="1500" dirty="0" smtClean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81275"/>
              </p:ext>
            </p:extLst>
          </p:nvPr>
        </p:nvGraphicFramePr>
        <p:xfrm>
          <a:off x="1896534" y="3378200"/>
          <a:ext cx="3521401" cy="21657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667"/>
                <a:gridCol w="2988734"/>
              </a:tblGrid>
              <a:tr h="270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번호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제목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4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FAQ </a:t>
                      </a:r>
                      <a:r>
                        <a:rPr lang="ko-KR" altLang="en-US" sz="1050" dirty="0" smtClean="0"/>
                        <a:t>제목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/>
                        <a:t>FAQ </a:t>
                      </a:r>
                      <a:r>
                        <a:rPr lang="ko-KR" altLang="en-US" sz="1050" dirty="0" smtClean="0"/>
                        <a:t>내용</a:t>
                      </a:r>
                      <a:endParaRPr lang="en-US" altLang="ko-KR" sz="1050" dirty="0" smtClean="0"/>
                    </a:p>
                    <a:p>
                      <a:pPr algn="l"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제목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제목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제목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723200" y="303792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08990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FAQ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목록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공지사항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FAQ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실시간 채팅 상담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857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웹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공지사항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9270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sw_user_w_chatting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공지사항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FAQ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실시간 채팅 상담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305526"/>
              </p:ext>
            </p:extLst>
          </p:nvPr>
        </p:nvGraphicFramePr>
        <p:xfrm>
          <a:off x="1806800" y="2095985"/>
          <a:ext cx="6168800" cy="387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/>
                <a:gridCol w="2184400"/>
                <a:gridCol w="2184400"/>
                <a:gridCol w="900000"/>
              </a:tblGrid>
              <a:tr h="53408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실시간 채팅 상담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/>
                        <a:t>질문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홍길동</a:t>
                      </a:r>
                      <a:endParaRPr lang="en-US" altLang="ko-KR" sz="1600" dirty="0" smtClean="0"/>
                    </a:p>
                    <a:p>
                      <a:pPr algn="l" latinLnBrk="1"/>
                      <a:r>
                        <a:rPr lang="en-US" altLang="ko-KR" sz="1600" dirty="0" smtClean="0"/>
                        <a:t>12:12</a:t>
                      </a:r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/>
                        <a:t>질문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홍길동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12:12</a:t>
                      </a:r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관리자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12:13</a:t>
                      </a:r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답변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질문내용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등록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89613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#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실시간 채팅 상담</a:t>
                      </a:r>
                      <a:endParaRPr lang="en-US" altLang="ko-KR" sz="1200" b="1" dirty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관리자와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채팅을 위해 상담 및 문의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7549116" y="275933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1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96533" y="523160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+mn-ea"/>
              </a:rPr>
              <a:t>2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5480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모바일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공지사항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97741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sw_user_m_chatting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074704"/>
              </p:ext>
            </p:extLst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#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실시간 채팅 상담</a:t>
                      </a:r>
                      <a:endParaRPr lang="en-US" altLang="ko-KR" sz="1200" b="1" dirty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관리자와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채팅을 위해 상담 및 문의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이전 화면 이동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이전 화면으로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공지사항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FAQ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실시간 채팅 상담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204227"/>
              </p:ext>
            </p:extLst>
          </p:nvPr>
        </p:nvGraphicFramePr>
        <p:xfrm>
          <a:off x="1818824" y="2967575"/>
          <a:ext cx="3667572" cy="29904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5082"/>
                <a:gridCol w="1102359"/>
                <a:gridCol w="1102359"/>
                <a:gridCol w="457200"/>
                <a:gridCol w="470572"/>
              </a:tblGrid>
              <a:tr h="31326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실시간 채팅 상담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2758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50" dirty="0" smtClean="0"/>
                        <a:t>질문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홍길동</a:t>
                      </a:r>
                      <a:endParaRPr lang="en-US" altLang="ko-KR" sz="1050" dirty="0" smtClean="0"/>
                    </a:p>
                    <a:p>
                      <a:pPr algn="l" latinLnBrk="1"/>
                      <a:r>
                        <a:rPr lang="en-US" altLang="ko-KR" sz="1050" dirty="0" smtClean="0"/>
                        <a:t>12:12</a:t>
                      </a:r>
                      <a:endParaRPr lang="ko-KR" altLang="en-US" sz="105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50" dirty="0" smtClean="0"/>
                        <a:t>질문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홍길동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12:12</a:t>
                      </a:r>
                      <a:endParaRPr lang="ko-KR" altLang="en-US" sz="105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관리자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12:13</a:t>
                      </a:r>
                      <a:endParaRPr lang="ko-KR" altLang="en-US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답변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1936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/>
                        <a:t>질문내용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등록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이전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5076148" y="335150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1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583149" y="509613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+mn-ea"/>
              </a:rPr>
              <a:t>2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88548" y="509613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3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554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공지사항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79100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sw_admin_w_notice</a:t>
                      </a:r>
                      <a:endParaRPr lang="en-US" altLang="ko-KR" sz="1500" dirty="0" smtClean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관리자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메뉴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바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공지사항 목록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446219"/>
              </p:ext>
            </p:extLst>
          </p:nvPr>
        </p:nvGraphicFramePr>
        <p:xfrm>
          <a:off x="2768599" y="2929466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/>
                <a:gridCol w="2895600"/>
                <a:gridCol w="1185707"/>
                <a:gridCol w="103255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등록일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삭제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공지제목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20.05.06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20.05.05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20.05.03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20.05.02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934094" y="4953000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709149" y="256379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1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180095" y="256379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2</a:t>
            </a:r>
            <a:endParaRPr lang="ko-KR" altLang="en-US" sz="1100" b="1" dirty="0">
              <a:latin typeface="+mn-ea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775994"/>
              </p:ext>
            </p:extLst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공지사항 목록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공지사항 목록 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공지사항 삭제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등록된 공지사항을 선택 삭제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공지사항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8057094" y="530508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+mn-ea"/>
              </a:rPr>
              <a:t>3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0540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모바일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공지사항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0503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sw_admin_m_notice</a:t>
                      </a:r>
                      <a:endParaRPr lang="en-US" altLang="ko-KR" sz="1500" dirty="0" smtClean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02618" y="2273684"/>
            <a:ext cx="1016142" cy="37757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관리자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메뉴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8760" y="2273685"/>
            <a:ext cx="3136973" cy="37757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공지사항 목록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104937"/>
              </p:ext>
            </p:extLst>
          </p:nvPr>
        </p:nvGraphicFramePr>
        <p:xfrm>
          <a:off x="2659898" y="2929466"/>
          <a:ext cx="2814476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035"/>
                <a:gridCol w="1490134"/>
                <a:gridCol w="7923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등록일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공지제목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20.05.06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20.05.05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20.05.03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20.05.02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857134" y="5255896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709149" y="256379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1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421414" y="527121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2</a:t>
            </a:r>
            <a:endParaRPr lang="ko-KR" altLang="en-US" sz="1100" b="1" dirty="0">
              <a:latin typeface="+mn-ea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68313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공지사항 목록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공지사항 목록 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공지사항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497106" y="1649505"/>
            <a:ext cx="4158627" cy="624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바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73989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3805</TotalTime>
  <Words>1175</Words>
  <Application>Microsoft Office PowerPoint</Application>
  <PresentationFormat>와이드스크린</PresentationFormat>
  <Paragraphs>816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1_Office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507-12</cp:lastModifiedBy>
  <cp:revision>222</cp:revision>
  <dcterms:created xsi:type="dcterms:W3CDTF">2020-01-16T07:12:04Z</dcterms:created>
  <dcterms:modified xsi:type="dcterms:W3CDTF">2020-05-06T06:03:21Z</dcterms:modified>
</cp:coreProperties>
</file>