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6" r:id="rId3"/>
    <p:sldId id="277" r:id="rId4"/>
    <p:sldId id="278" r:id="rId5"/>
    <p:sldId id="280" r:id="rId6"/>
    <p:sldId id="279" r:id="rId7"/>
    <p:sldId id="281" r:id="rId8"/>
    <p:sldId id="260" r:id="rId9"/>
    <p:sldId id="262" r:id="rId10"/>
    <p:sldId id="263" r:id="rId11"/>
    <p:sldId id="282" r:id="rId12"/>
    <p:sldId id="271" r:id="rId13"/>
    <p:sldId id="267" r:id="rId14"/>
    <p:sldId id="268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76"/>
            <p14:sldId id="277"/>
            <p14:sldId id="278"/>
            <p14:sldId id="280"/>
            <p14:sldId id="279"/>
            <p14:sldId id="281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82"/>
            <p14:sldId id="271"/>
            <p14:sldId id="267"/>
            <p14:sldId id="268"/>
            <p14:sldId id="272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9F9F9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</a:t>
            </a:r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293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5655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63919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3" name="직사각형 42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67201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909451" y="4687127"/>
            <a:ext cx="2416076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2002634" y="63500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 프로젝트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66" y="5550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3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4" y="2574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471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32695" y="1467500"/>
            <a:ext cx="2727145" cy="352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57710" y="1590532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6974" y="1549402"/>
            <a:ext cx="795866" cy="20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8" y="1548078"/>
            <a:ext cx="21647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857709" y="1973264"/>
            <a:ext cx="1171035" cy="207168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710" y="2222767"/>
            <a:ext cx="731224" cy="164833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사진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62544" y="2429562"/>
            <a:ext cx="529900" cy="52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715" y="3077614"/>
            <a:ext cx="877479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바꾸기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7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700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13800" y="3387167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00699" y="3619468"/>
            <a:ext cx="2290847" cy="2763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shryu1220@naver.com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13800" y="408472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699" y="4317027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0699" y="4701009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0699" y="5072495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15039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20545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1" y="5815159"/>
            <a:ext cx="106768" cy="10676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9" y="5815159"/>
            <a:ext cx="106768" cy="10676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913800" y="552033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3039" y="263116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97143" y="36339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3597143" y="410871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90414"/>
              </p:ext>
            </p:extLst>
          </p:nvPr>
        </p:nvGraphicFramePr>
        <p:xfrm>
          <a:off x="9168341" y="2479152"/>
          <a:ext cx="2688299" cy="208523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주소등록</a:t>
                      </a: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검색하기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관심사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 등록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카테고리의 프로젝트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5009" y="161497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1908" y="1847274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1908" y="2231256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1908" y="2602742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248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91754" y="3252009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90" y="3345406"/>
            <a:ext cx="106768" cy="1067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8" y="3345406"/>
            <a:ext cx="106768" cy="10676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85009" y="3050583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85009" y="4421967"/>
            <a:ext cx="795464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85009" y="4543095"/>
            <a:ext cx="2010142" cy="10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89161" y="4800350"/>
            <a:ext cx="781756" cy="134070"/>
            <a:chOff x="3873809" y="4489687"/>
            <a:chExt cx="781756" cy="134070"/>
          </a:xfrm>
          <a:noFill/>
        </p:grpSpPr>
        <p:sp>
          <p:nvSpPr>
            <p:cNvPr id="94" name="직사각형 93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69533" y="4800350"/>
            <a:ext cx="991326" cy="134070"/>
            <a:chOff x="3873809" y="4489687"/>
            <a:chExt cx="991326" cy="134070"/>
          </a:xfrm>
          <a:noFill/>
        </p:grpSpPr>
        <p:sp>
          <p:nvSpPr>
            <p:cNvPr id="97" name="직사각형 96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989161" y="5036661"/>
            <a:ext cx="1154936" cy="134070"/>
            <a:chOff x="3873809" y="4489687"/>
            <a:chExt cx="1154936" cy="134070"/>
          </a:xfrm>
          <a:noFill/>
        </p:grpSpPr>
        <p:sp>
          <p:nvSpPr>
            <p:cNvPr id="100" name="직사각형 99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69533" y="5036661"/>
            <a:ext cx="781756" cy="134070"/>
            <a:chOff x="3873809" y="4489687"/>
            <a:chExt cx="781756" cy="134070"/>
          </a:xfrm>
          <a:noFill/>
        </p:grpSpPr>
        <p:sp>
          <p:nvSpPr>
            <p:cNvPr id="103" name="직사각형 102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989161" y="5278200"/>
            <a:ext cx="1082503" cy="134070"/>
            <a:chOff x="3873809" y="4489687"/>
            <a:chExt cx="1082503" cy="134070"/>
          </a:xfrm>
          <a:noFill/>
        </p:grpSpPr>
        <p:sp>
          <p:nvSpPr>
            <p:cNvPr id="106" name="직사각형 105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369533" y="5260948"/>
            <a:ext cx="893222" cy="134070"/>
            <a:chOff x="3873809" y="4489687"/>
            <a:chExt cx="893222" cy="134070"/>
          </a:xfrm>
          <a:noFill/>
        </p:grpSpPr>
        <p:sp>
          <p:nvSpPr>
            <p:cNvPr id="109" name="직사각형 108"/>
            <p:cNvSpPr/>
            <p:nvPr/>
          </p:nvSpPr>
          <p:spPr>
            <a:xfrm>
              <a:off x="3969900" y="4505950"/>
              <a:ext cx="797131" cy="7615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989161" y="5493860"/>
            <a:ext cx="1082503" cy="134070"/>
            <a:chOff x="3873809" y="4489687"/>
            <a:chExt cx="1082503" cy="134070"/>
          </a:xfrm>
          <a:noFill/>
        </p:grpSpPr>
        <p:sp>
          <p:nvSpPr>
            <p:cNvPr id="112" name="직사각형 111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369533" y="5476608"/>
            <a:ext cx="781756" cy="134070"/>
            <a:chOff x="3873809" y="4489687"/>
            <a:chExt cx="781756" cy="134070"/>
          </a:xfrm>
          <a:noFill/>
        </p:grpSpPr>
        <p:sp>
          <p:nvSpPr>
            <p:cNvPr id="115" name="직사각형 114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grpFill/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989161" y="5807635"/>
            <a:ext cx="112817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44097" y="5807635"/>
            <a:ext cx="1118658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971908" y="3982471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971908" y="3612100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검색하기</a:t>
            </a:r>
            <a:endParaRPr lang="en-US" altLang="ko-KR" sz="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92843" y="33107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292843" y="444170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01373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65172" y="1481092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30882" y="1580030"/>
            <a:ext cx="923112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830881" y="1943132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0880" y="2161131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</a:t>
            </a:r>
            <a:endParaRPr lang="en-US" altLang="ko-KR" sz="7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 참고 하도록 하겠습니다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6379" y="2490072"/>
            <a:ext cx="2114107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2" y="2583469"/>
            <a:ext cx="106768" cy="10676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830881" y="3001935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0880" y="3134713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0880" y="348009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30882" y="3848895"/>
            <a:ext cx="4046490" cy="334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3943498" y="3402883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43498" y="376551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943498" y="426584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47242" y="434005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56380" y="4402793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881" y="4785631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30881" y="4997544"/>
            <a:ext cx="3735938" cy="19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ts val="1000"/>
              </a:lnSpc>
            </a:pP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22194" y="5277340"/>
            <a:ext cx="2161559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943498" y="5697838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939128" y="5813778"/>
            <a:ext cx="2144625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2843" y="53158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74995" y="1464158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51198" y="3969725"/>
            <a:ext cx="2550119" cy="2275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</a:t>
            </a:r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02" y="210601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505202" y="376433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439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5282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7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1734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3562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09781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딩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875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  <a:endParaRPr lang="ko-KR" altLang="en-US" sz="8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딩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금액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 smtClean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4200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63071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  <a:endParaRPr lang="ko-KR" altLang="en-US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7819"/>
              </p:ext>
            </p:extLst>
          </p:nvPr>
        </p:nvGraphicFramePr>
        <p:xfrm>
          <a:off x="2531531" y="3995972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48159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91996"/>
              </p:ext>
            </p:extLst>
          </p:nvPr>
        </p:nvGraphicFramePr>
        <p:xfrm>
          <a:off x="9116585" y="2479152"/>
          <a:ext cx="2688299" cy="12775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주문번호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665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40070"/>
              </p:ext>
            </p:extLst>
          </p:nvPr>
        </p:nvGraphicFramePr>
        <p:xfrm>
          <a:off x="9168341" y="2469561"/>
          <a:ext cx="2688299" cy="22891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</a:t>
              </a:r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6170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번호받기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 확인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</a:t>
            </a:r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88630" y="41674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정보 변경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26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4736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발송</a:t>
                      </a:r>
                      <a:endParaRPr lang="en-US" altLang="ko-KR" sz="1200" b="0" i="0" u="none" strike="noStrike" cap="none" baseline="0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 smtClean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  <a:endParaRPr lang="ko-KR" altLang="en-US" sz="7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1255</Words>
  <Application>Microsoft Office PowerPoint</Application>
  <PresentationFormat>사용자 지정</PresentationFormat>
  <Paragraphs>531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253</cp:revision>
  <dcterms:created xsi:type="dcterms:W3CDTF">2020-01-16T07:12:04Z</dcterms:created>
  <dcterms:modified xsi:type="dcterms:W3CDTF">2020-05-08T08:56:58Z</dcterms:modified>
</cp:coreProperties>
</file>