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301" r:id="rId2"/>
    <p:sldId id="318" r:id="rId3"/>
    <p:sldId id="262" r:id="rId4"/>
    <p:sldId id="259" r:id="rId5"/>
    <p:sldId id="285" r:id="rId6"/>
    <p:sldId id="307" r:id="rId7"/>
    <p:sldId id="286" r:id="rId8"/>
    <p:sldId id="294" r:id="rId9"/>
    <p:sldId id="295" r:id="rId10"/>
    <p:sldId id="296" r:id="rId11"/>
    <p:sldId id="297" r:id="rId12"/>
    <p:sldId id="298" r:id="rId13"/>
    <p:sldId id="299" r:id="rId14"/>
    <p:sldId id="314" r:id="rId15"/>
    <p:sldId id="315" r:id="rId16"/>
    <p:sldId id="287" r:id="rId17"/>
    <p:sldId id="292" r:id="rId18"/>
    <p:sldId id="288" r:id="rId19"/>
    <p:sldId id="302" r:id="rId20"/>
    <p:sldId id="303" r:id="rId21"/>
    <p:sldId id="304" r:id="rId22"/>
    <p:sldId id="305" r:id="rId23"/>
    <p:sldId id="306" r:id="rId24"/>
    <p:sldId id="312" r:id="rId25"/>
    <p:sldId id="313" r:id="rId26"/>
    <p:sldId id="319" r:id="rId27"/>
    <p:sldId id="321" r:id="rId28"/>
    <p:sldId id="316" r:id="rId29"/>
  </p:sldIdLst>
  <p:sldSz cx="9144000" cy="5143500" type="screen16x9"/>
  <p:notesSz cx="6858000" cy="9144000"/>
  <p:embeddedFontLst>
    <p:embeddedFont>
      <p:font typeface="나눔바른고딕" pitchFamily="50" charset="-127"/>
      <p:regular r:id="rId31"/>
      <p:bold r:id="rId32"/>
    </p:embeddedFont>
    <p:embeddedFont>
      <p:font typeface="Montserrat" charset="0"/>
      <p:regular r:id="rId33"/>
      <p:bold r:id="rId34"/>
      <p:italic r:id="rId35"/>
      <p:boldItalic r:id="rId36"/>
    </p:embeddedFont>
    <p:embeddedFont>
      <p:font typeface="맑은 고딕" pitchFamily="50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3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403648" y="781742"/>
            <a:ext cx="1863603" cy="67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83;p15"/>
          <p:cNvSpPr txBox="1"/>
          <p:nvPr/>
        </p:nvSpPr>
        <p:spPr>
          <a:xfrm>
            <a:off x="1433790" y="1539550"/>
            <a:ext cx="6545974" cy="2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프로젝트 개요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  </a:t>
            </a:r>
            <a:b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 </a:t>
            </a:r>
            <a:r>
              <a:rPr lang="ko-KR" altLang="en-US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유즈케이스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요구사항 정의서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 [DB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] ERD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(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초안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화면 설계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FeedBack</a:t>
            </a:r>
            <a:endParaRPr sz="20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333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</a:t>
            </a: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75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세미나를 소개하는 페이지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=""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=""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=""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=""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71730"/>
              </p:ext>
            </p:extLst>
          </p:nvPr>
        </p:nvGraphicFramePr>
        <p:xfrm>
          <a:off x="251520" y="954399"/>
          <a:ext cx="8712968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728192"/>
                <a:gridCol w="2952328"/>
                <a:gridCol w="4032448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개요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  </a:t>
            </a:r>
            <a:b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 </a:t>
            </a:r>
            <a:r>
              <a:rPr lang="ko-KR" altLang="en-US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유즈케이스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요구사항 정의서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 [DB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] ERD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설계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(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초안</a:t>
            </a: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화면설계</a:t>
            </a:r>
            <a:endParaRPr lang="en-US" altLang="ko-KR" sz="20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6. </a:t>
            </a:r>
            <a:r>
              <a:rPr lang="ko-KR" altLang="en-US" sz="20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20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FeedBack</a:t>
            </a:r>
            <a:endParaRPr sz="20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유즈케이스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889</Words>
  <Application>Microsoft Office PowerPoint</Application>
  <PresentationFormat>화면 슬라이드 쇼(16:9)</PresentationFormat>
  <Paragraphs>241</Paragraphs>
  <Slides>28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Arial</vt:lpstr>
      <vt:lpstr>Droid Serif</vt:lpstr>
      <vt:lpstr>나눔바른고딕</vt:lpstr>
      <vt:lpstr>Montserrat</vt:lpstr>
      <vt:lpstr>Dotum</vt:lpstr>
      <vt:lpstr>맑은 고딕</vt:lpstr>
      <vt:lpstr>Perdita template</vt:lpstr>
      <vt:lpstr>PowerPoint 프레젠테이션</vt:lpstr>
      <vt:lpstr>순서</vt:lpstr>
      <vt:lpstr>1. 프로젝트 개요</vt:lpstr>
      <vt:lpstr>PowerPoint 프레젠테이션</vt:lpstr>
      <vt:lpstr>2. 유즈케이스</vt:lpstr>
      <vt:lpstr>PowerPoint 프레젠테이션</vt:lpstr>
      <vt:lpstr>3.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[DB 설계] ERD 설계 (초안)</vt:lpstr>
      <vt:lpstr>PowerPoint 프레젠테이션</vt:lpstr>
      <vt:lpstr>5. 화면 설계 및 구현</vt:lpstr>
      <vt:lpstr>PowerPoint 프레젠테이션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프레젠테이션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30</cp:revision>
  <dcterms:modified xsi:type="dcterms:W3CDTF">2020-05-06T03:05:53Z</dcterms:modified>
</cp:coreProperties>
</file>