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89" r:id="rId4"/>
    <p:sldId id="304" r:id="rId5"/>
    <p:sldId id="296" r:id="rId6"/>
    <p:sldId id="297" r:id="rId7"/>
    <p:sldId id="298" r:id="rId8"/>
    <p:sldId id="299" r:id="rId9"/>
    <p:sldId id="259" r:id="rId10"/>
    <p:sldId id="290" r:id="rId11"/>
    <p:sldId id="305" r:id="rId12"/>
    <p:sldId id="258" r:id="rId13"/>
    <p:sldId id="291" r:id="rId14"/>
    <p:sldId id="306" r:id="rId15"/>
    <p:sldId id="260" r:id="rId16"/>
    <p:sldId id="261" r:id="rId17"/>
    <p:sldId id="292" r:id="rId18"/>
    <p:sldId id="300" r:id="rId19"/>
    <p:sldId id="307" r:id="rId20"/>
    <p:sldId id="262" r:id="rId21"/>
    <p:sldId id="263" r:id="rId22"/>
    <p:sldId id="265" r:id="rId23"/>
    <p:sldId id="264" r:id="rId24"/>
    <p:sldId id="266" r:id="rId25"/>
    <p:sldId id="267" r:id="rId26"/>
    <p:sldId id="268" r:id="rId27"/>
    <p:sldId id="269" r:id="rId28"/>
    <p:sldId id="270" r:id="rId29"/>
    <p:sldId id="282" r:id="rId30"/>
    <p:sldId id="283" r:id="rId31"/>
    <p:sldId id="284" r:id="rId32"/>
    <p:sldId id="285" r:id="rId33"/>
    <p:sldId id="287" r:id="rId34"/>
    <p:sldId id="276" r:id="rId35"/>
    <p:sldId id="281" r:id="rId36"/>
    <p:sldId id="293" r:id="rId37"/>
    <p:sldId id="294" r:id="rId38"/>
    <p:sldId id="278" r:id="rId39"/>
    <p:sldId id="295" r:id="rId40"/>
    <p:sldId id="301" r:id="rId41"/>
    <p:sldId id="277" r:id="rId42"/>
    <p:sldId id="302" r:id="rId43"/>
    <p:sldId id="279" r:id="rId44"/>
    <p:sldId id="280" r:id="rId45"/>
    <p:sldId id="303" r:id="rId46"/>
    <p:sldId id="308" r:id="rId47"/>
    <p:sldId id="309" r:id="rId48"/>
    <p:sldId id="310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프로젝트</a:t>
            </a:r>
            <a:r>
              <a:rPr lang="en-US" altLang="ko-KR"/>
              <a:t>5</a:t>
            </a:r>
            <a:endParaRPr lang="en-US" altLang="ko-KR" dirty="0"/>
          </a:p>
          <a:p>
            <a:r>
              <a:rPr lang="ko-KR" altLang="en-US" dirty="0" err="1"/>
              <a:t>이조오오오오오오온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6000" y="2118413"/>
            <a:ext cx="383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</a:t>
            </a:r>
            <a:r>
              <a:rPr lang="en-US" altLang="ko-KR" sz="1200" dirty="0" err="1" smtClean="0"/>
              <a:t>Focusout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중복 확인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정규 </a:t>
            </a:r>
            <a:r>
              <a:rPr lang="ko-KR" altLang="en-US" sz="1200" dirty="0" err="1" smtClean="0"/>
              <a:t>표현식을</a:t>
            </a:r>
            <a:r>
              <a:rPr lang="ko-KR" altLang="en-US" sz="1200" dirty="0" smtClean="0"/>
              <a:t> 사용하여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형식이 올바른지 확인</a:t>
            </a:r>
            <a:endParaRPr lang="en-US" altLang="ko-KR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658431" y="3808635"/>
            <a:ext cx="2904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검증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비밀번호가 </a:t>
            </a:r>
            <a:r>
              <a:rPr lang="en-US" altLang="ko-KR" sz="1200" dirty="0" smtClean="0"/>
              <a:t>8~20</a:t>
            </a:r>
            <a:r>
              <a:rPr lang="ko-KR" altLang="en-US" sz="1200" dirty="0" smtClean="0"/>
              <a:t>자 문자와 숫자의 조합인지 </a:t>
            </a:r>
            <a:r>
              <a:rPr lang="ko-KR" altLang="en-US" sz="1200" dirty="0" err="1" smtClean="0"/>
              <a:t>정규표현식을</a:t>
            </a:r>
            <a:r>
              <a:rPr lang="ko-KR" altLang="en-US" sz="1200" dirty="0" smtClean="0"/>
              <a:t> 통해 확인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입력한 비밀번호와 비밀번호확인이 일치하는지 확인</a:t>
            </a:r>
            <a:endParaRPr lang="en-US" altLang="ko-KR" sz="12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35" y="1311184"/>
            <a:ext cx="4633859" cy="5101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1837267" y="2209800"/>
            <a:ext cx="5528733" cy="982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38867" y="3827782"/>
            <a:ext cx="5719564" cy="1159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02596" y="5349294"/>
            <a:ext cx="2904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필수정보 입력검증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필수정보가 모두 채워졌는지 검증</a:t>
            </a:r>
            <a:endParaRPr lang="en-US" altLang="ko-KR" sz="12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973032" y="5427133"/>
            <a:ext cx="4910368" cy="82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8086" y="1469827"/>
            <a:ext cx="3830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인증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 가입 요청 시 해당 </a:t>
            </a:r>
            <a:r>
              <a:rPr lang="ko-KR" altLang="en-US" sz="1200" dirty="0" err="1" smtClean="0"/>
              <a:t>이메일로</a:t>
            </a:r>
            <a:r>
              <a:rPr lang="ko-KR" altLang="en-US" sz="1200" dirty="0" smtClean="0"/>
              <a:t> 인증번호 발송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인증번호를 확인하여 회원가입 완료</a:t>
            </a:r>
            <a:endParaRPr lang="en-US" altLang="ko-KR" sz="12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0" y="1149217"/>
            <a:ext cx="4778838" cy="2392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031979" y="2083981"/>
            <a:ext cx="3912161" cy="1031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729" y="3115340"/>
            <a:ext cx="4081562" cy="3273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7718085" y="2599660"/>
            <a:ext cx="3830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인증과정</a:t>
            </a:r>
            <a:endParaRPr lang="en-US" altLang="ko-KR" dirty="0" smtClean="0"/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/>
              <a:t>인증번호 요청 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랜덤한</a:t>
            </a:r>
            <a:r>
              <a:rPr lang="ko-KR" altLang="en-US" sz="1200" dirty="0" smtClean="0"/>
              <a:t> 인증번호를 생성하고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발송 및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인증번호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생성시간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사용여부를 </a:t>
            </a:r>
            <a:r>
              <a:rPr lang="ko-KR" altLang="en-US" sz="1200" dirty="0" err="1" smtClean="0"/>
              <a:t>이메일정보와</a:t>
            </a:r>
            <a:r>
              <a:rPr lang="ko-KR" altLang="en-US" sz="1200" dirty="0" smtClean="0"/>
              <a:t> 함께 저장</a:t>
            </a:r>
            <a:r>
              <a:rPr lang="en-US" altLang="ko-KR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/>
              <a:t>인증 요청 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정보로 가장 최근에 등록된 데이터를 불러온 후 값 비교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일치 시 인증 후 사용여부 </a:t>
            </a:r>
            <a:r>
              <a:rPr lang="en-US" altLang="ko-KR" sz="1200" dirty="0" smtClean="0"/>
              <a:t>‘Y’</a:t>
            </a:r>
            <a:r>
              <a:rPr lang="ko-KR" altLang="en-US" sz="1200" dirty="0" smtClean="0"/>
              <a:t>로 업데이트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혹은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분의 시간이 초과한 경우 사용여부를 </a:t>
            </a:r>
            <a:r>
              <a:rPr lang="en-US" altLang="ko-KR" sz="1200" dirty="0" smtClean="0"/>
              <a:t>‘Y’</a:t>
            </a:r>
            <a:r>
              <a:rPr lang="ko-KR" altLang="en-US" sz="1200" dirty="0" smtClean="0"/>
              <a:t>로 업데이트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8632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70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Hj_user_w_login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69393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21578B3-9B87-4D48-AA48-338BCD4E5A0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C6ACB435-C1F8-4C81-8C24-C566ABCE2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73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0" y="1474065"/>
            <a:ext cx="4648175" cy="4699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6961043" y="2697691"/>
            <a:ext cx="38308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및 비밀번호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비밀번호를 입력한 후 로그인 클릭 시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JqueryAJAX</a:t>
            </a:r>
            <a:r>
              <a:rPr lang="ko-KR" altLang="en-US" sz="1200" dirty="0" smtClean="0"/>
              <a:t>를 통해서 </a:t>
            </a: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일치 여부 확인 후 일치하지 않으면 알림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일치하는 경우 세션에 회원정보를 저장하고 </a:t>
            </a:r>
            <a:r>
              <a:rPr lang="ko-KR" altLang="en-US" sz="1200" dirty="0" err="1" smtClean="0"/>
              <a:t>메인페이지로</a:t>
            </a:r>
            <a:r>
              <a:rPr lang="ko-KR" altLang="en-US" sz="1200" dirty="0" smtClean="0"/>
              <a:t> 이동</a:t>
            </a:r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403648" y="2760133"/>
            <a:ext cx="5496913" cy="325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15078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97247" y="1794773"/>
            <a:ext cx="383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및 비밀번호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 테이블에 </a:t>
            </a:r>
            <a:r>
              <a:rPr lang="en-US" altLang="ko-KR" sz="1200" dirty="0" smtClean="0"/>
              <a:t>Active</a:t>
            </a:r>
            <a:r>
              <a:rPr lang="ko-KR" altLang="en-US" sz="1200" dirty="0" smtClean="0"/>
              <a:t>라는 </a:t>
            </a:r>
            <a:r>
              <a:rPr lang="en-US" altLang="ko-KR" sz="1200" dirty="0" smtClean="0"/>
              <a:t>Date</a:t>
            </a:r>
            <a:r>
              <a:rPr lang="ko-KR" altLang="en-US" sz="1200" dirty="0" smtClean="0"/>
              <a:t>형식 칼럼을 추가하여 현재날짜보다 </a:t>
            </a:r>
            <a:r>
              <a:rPr lang="en-US" altLang="ko-KR" sz="1200" dirty="0" smtClean="0"/>
              <a:t>Date</a:t>
            </a:r>
            <a:r>
              <a:rPr lang="ko-KR" altLang="en-US" sz="1200" dirty="0" smtClean="0"/>
              <a:t>가 앞서면 </a:t>
            </a:r>
            <a:r>
              <a:rPr lang="ko-KR" altLang="en-US" sz="1200" dirty="0" err="1" smtClean="0"/>
              <a:t>로그인이</a:t>
            </a:r>
            <a:r>
              <a:rPr lang="ko-KR" altLang="en-US" sz="1200" dirty="0" smtClean="0"/>
              <a:t> 되지 않도록 정지 및 탈퇴 기능 구현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1794773"/>
            <a:ext cx="4153480" cy="40582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01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dirty="0" err="1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086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Hj_user_w_findAccount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8772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주소를 입력하여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EBAA98D-DF29-4F0F-A529-A835ED2E76A4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A4907B24-C12F-4C0C-AED0-50987989BC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6743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Hj_user_w_findAccount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45153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DF16F67D-C475-4BC3-8967-27B77B9E980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45D5577E-45C2-4C80-87F1-68F9E9632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46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05891" y="1805337"/>
            <a:ext cx="38308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 및 비밀번호 찾기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한 화면에서 페이지 이동 없이 아이디 찾기와 비밀번호 찾기를 사용하기 위해서 </a:t>
            </a:r>
            <a:r>
              <a:rPr lang="en-US" altLang="ko-KR" sz="1200" dirty="0" smtClean="0"/>
              <a:t>Vue.js </a:t>
            </a:r>
            <a:r>
              <a:rPr lang="ko-KR" altLang="en-US" sz="1200" dirty="0" smtClean="0"/>
              <a:t>이용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아이디 찾기의 경우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가입여부 확인하면 가입여부 표시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찾기는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재설정을 클릭하면 </a:t>
            </a:r>
            <a:r>
              <a:rPr lang="ko-KR" altLang="en-US" sz="1200" dirty="0" err="1" smtClean="0"/>
              <a:t>팝업창이나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모달창이</a:t>
            </a:r>
            <a:r>
              <a:rPr lang="ko-KR" altLang="en-US" sz="1200" dirty="0" smtClean="0"/>
              <a:t> 호출되지 않고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입력창</a:t>
            </a:r>
            <a:r>
              <a:rPr lang="ko-KR" altLang="en-US" sz="1200" dirty="0" smtClean="0"/>
              <a:t> 아래에 새로운 </a:t>
            </a:r>
            <a:r>
              <a:rPr lang="en-US" altLang="ko-KR" sz="1200" dirty="0" smtClean="0"/>
              <a:t>Input</a:t>
            </a:r>
            <a:r>
              <a:rPr lang="ko-KR" altLang="en-US" sz="1200" dirty="0" smtClean="0"/>
              <a:t>태그가 생성되어 재설정할 수 있도록 구현 예정</a:t>
            </a:r>
            <a:r>
              <a:rPr lang="en-US" altLang="ko-KR" sz="1200" dirty="0" smtClean="0"/>
              <a:t>..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806671"/>
            <a:ext cx="3761728" cy="36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10" y="1805337"/>
            <a:ext cx="3792405" cy="3631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32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096000" y="1656481"/>
            <a:ext cx="38308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한 화면에서 페이지 이동 없이 아이디 찾기와 비밀번호 찾기를 사용하기 위해서 </a:t>
            </a:r>
            <a:r>
              <a:rPr lang="en-US" altLang="ko-KR" sz="1200" dirty="0" smtClean="0"/>
              <a:t>Vue.js </a:t>
            </a:r>
            <a:r>
              <a:rPr lang="ko-KR" altLang="en-US" sz="1200" dirty="0" smtClean="0"/>
              <a:t>이용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아이디 찾기의 경우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가입여부 확인하면 가입여부 표시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찾기는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재설정을 클릭하면 </a:t>
            </a:r>
            <a:r>
              <a:rPr lang="ko-KR" altLang="en-US" sz="1200" dirty="0" err="1" smtClean="0"/>
              <a:t>팝업창이나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모달창이</a:t>
            </a:r>
            <a:r>
              <a:rPr lang="ko-KR" altLang="en-US" sz="1200" dirty="0" smtClean="0"/>
              <a:t> 호출되지 않고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입력창</a:t>
            </a:r>
            <a:r>
              <a:rPr lang="ko-KR" altLang="en-US" sz="1200" dirty="0" smtClean="0"/>
              <a:t> 아래에 새로운 </a:t>
            </a:r>
            <a:r>
              <a:rPr lang="en-US" altLang="ko-KR" sz="1200" dirty="0" smtClean="0"/>
              <a:t>Input</a:t>
            </a:r>
            <a:r>
              <a:rPr lang="ko-KR" altLang="en-US" sz="1200" dirty="0" smtClean="0"/>
              <a:t>태그가 생성되어 재설정할 수 있도록 구현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이메일인증</a:t>
            </a:r>
            <a:r>
              <a:rPr lang="ko-KR" altLang="en-US" sz="1200" smtClean="0"/>
              <a:t> 추가 예정</a:t>
            </a:r>
            <a:endParaRPr lang="en-US" altLang="ko-KR" sz="1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0" y="1233589"/>
            <a:ext cx="3976418" cy="47748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34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34493" y="1258692"/>
            <a:ext cx="3830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회원가입과 마찬가지로 비밀번호 찾기에도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인증 기능 추가</a:t>
            </a:r>
            <a:endParaRPr lang="en-US" altLang="ko-KR" sz="1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258692"/>
            <a:ext cx="3525489" cy="51303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99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789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hj_user_w_main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43840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알림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1C9E681F-3A8E-484C-AD76-4BD556599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4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5842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Hj_admin_w_users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630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회원목록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97953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29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9792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Hj_admin_w_users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5174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회원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71133"/>
              </p:ext>
            </p:extLst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03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6660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85491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메이커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97368"/>
              </p:ext>
            </p:extLst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24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5413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Hj_admin_w_makers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74165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메이커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66818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82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3367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Hj_admin_w_projects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32042"/>
              </p:ext>
            </p:extLst>
          </p:nvPr>
        </p:nvGraphicFramePr>
        <p:xfrm>
          <a:off x="9168341" y="2479152"/>
          <a:ext cx="2688299" cy="43900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등록 시 입력한 기본 정보들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현재 프로젝트 상태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클릭하여 상세정보로 이동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프로젝트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9251"/>
              </p:ext>
            </p:extLst>
          </p:nvPr>
        </p:nvGraphicFramePr>
        <p:xfrm>
          <a:off x="2553710" y="2901356"/>
          <a:ext cx="59694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5697118-40A3-48FA-8A2B-6A28787DADE2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CAA457BC-9017-4EE2-9A6E-EC55C0490F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90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8416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Hj_admin_w_projects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2831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상세정보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상태를 변경하여 불량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프로젝트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07957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49088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68A3980F-751C-4A7A-9E74-1AC22733107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D30AB7B-B79D-4A65-A653-976737C9CF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4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020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02269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55908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0C66B01-500A-496D-B64A-E803DDB78CD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9CDB495-5A88-4279-A3A8-B0DBABB8C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44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58830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59609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73950"/>
              </p:ext>
            </p:extLst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49DCFFC-B26E-4990-83FF-C4FACAD2A175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A37C5D8-970E-454E-9B10-176735DCB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57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80579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_register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98351"/>
              </p:ext>
            </p:extLst>
          </p:nvPr>
        </p:nvGraphicFramePr>
        <p:xfrm>
          <a:off x="9168341" y="2479152"/>
          <a:ext cx="2688299" cy="40627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08577"/>
              </p:ext>
            </p:extLst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C2A330DA-E061-4EA2-973E-960C3B3CDB2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FE2828A6-CFA5-4C35-A9B7-988976C5B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3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45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74523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슬라이드 배너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슬라이드 배너의 기본적인 정보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눌러서 상세정보 확인 가능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등록버튼을 클릭하여 슬라이드 배너 등록 페이지로 이동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슬라이드 배너 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17414"/>
              </p:ext>
            </p:extLst>
          </p:nvPr>
        </p:nvGraphicFramePr>
        <p:xfrm>
          <a:off x="2677835" y="3085374"/>
          <a:ext cx="5809040" cy="30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8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18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1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18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18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05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슬라이더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45CCE27E-DBD5-43E2-AC75-CC53812613D5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EA6FB7F8-CBB6-4854-9521-DCB4830ED1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1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311184"/>
            <a:ext cx="7424051" cy="3021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8" y="2943517"/>
            <a:ext cx="7424051" cy="3387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14586" y="1371600"/>
            <a:ext cx="8182281" cy="1461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70731" y="1311184"/>
            <a:ext cx="2904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 </a:t>
            </a:r>
            <a:r>
              <a:rPr lang="en-US" altLang="ko-KR" sz="1200" dirty="0"/>
              <a:t>– </a:t>
            </a:r>
            <a:r>
              <a:rPr lang="ko-KR" altLang="en-US" sz="1200" dirty="0"/>
              <a:t>세션으로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각 메뉴로 이동할 수 있는 버튼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바로 프로젝트 검색결과를 확인할 수 있는 검색 바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내가 문의한 사항에 답변이 달리거나 </a:t>
            </a:r>
            <a:r>
              <a:rPr lang="ko-KR" altLang="en-US" sz="1200" dirty="0" err="1" smtClean="0"/>
              <a:t>찜한</a:t>
            </a:r>
            <a:r>
              <a:rPr lang="ko-KR" altLang="en-US" sz="1200" dirty="0" smtClean="0"/>
              <a:t> 프로젝트의 마감일이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일 남았을 때 알리는 </a:t>
            </a:r>
            <a:r>
              <a:rPr lang="ko-KR" altLang="en-US" sz="1200" dirty="0" err="1" smtClean="0"/>
              <a:t>알림창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마이페이지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로그아웃으로 이동할 수 있는 버튼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935120" y="4826000"/>
            <a:ext cx="7861747" cy="1505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70731" y="4655311"/>
            <a:ext cx="290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프로젝트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회원의 관심 카테고리에 따라 추천 프로젝트 표시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 움직일 시 계속 로딩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8346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14286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슬라이더 배너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슬라이더 배너의 상세정보 확인 가능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 수정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정보 수정 가능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슬라이더 배너 상세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27158"/>
              </p:ext>
            </p:extLst>
          </p:nvPr>
        </p:nvGraphicFramePr>
        <p:xfrm>
          <a:off x="2884823" y="3155268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슬라이더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5" y="5328817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8577ED2-BE39-4F2E-84E2-67BE35B82F4B}"/>
              </a:ext>
            </a:extLst>
          </p:cNvPr>
          <p:cNvSpPr/>
          <p:nvPr/>
        </p:nvSpPr>
        <p:spPr>
          <a:xfrm>
            <a:off x="1808965" y="522708"/>
            <a:ext cx="1004767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C7B34B5-4A94-4CB7-A414-354D7DB072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92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733158" y="24303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61939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Hj_admin_w_slidebanner_register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89939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슬라이드 배너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이미지를 선택하고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선택 후 등록버튼을 통해서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슬라이드 배너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69236"/>
              </p:ext>
            </p:extLst>
          </p:nvPr>
        </p:nvGraphicFramePr>
        <p:xfrm>
          <a:off x="2884822" y="3316167"/>
          <a:ext cx="5179100" cy="759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864D0D7-B00E-4823-8C78-3E19B8AE397D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3B1BBF85-99FA-4A09-82DD-4E0640749E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24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6059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Hj_admin_w_recommend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68336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추천 프로젝트를 클릭하여 삭제 또는 해당 프로젝트로 이동 가능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 버튼 클릭하여 등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록 페이지로 이동</a:t>
                      </a: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89319"/>
              </p:ext>
            </p:extLst>
          </p:nvPr>
        </p:nvGraphicFramePr>
        <p:xfrm>
          <a:off x="2553709" y="3032276"/>
          <a:ext cx="5969400" cy="30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0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0EC688B-D38F-4239-A3F9-50E0FBE24FB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4A768DA-CAF4-4153-A270-7612E069F3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98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35636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Hj_admin_w_recommend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_register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80271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번호만 입력하여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01354"/>
              </p:ext>
            </p:extLst>
          </p:nvPr>
        </p:nvGraphicFramePr>
        <p:xfrm>
          <a:off x="2884822" y="3316167"/>
          <a:ext cx="5179100" cy="37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4F57A39-ACF6-4FC4-82FC-AFDCCAF10730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0EC32441-EF35-488B-A1DD-16FC8B197E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92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5908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상단바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이동을 위한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Drawer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메뉴 호출을 위한 삼단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5B48ABB-BAE8-4A68-AC7E-978A306CAA9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0739B760-6A7F-41DA-995A-7545E23B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883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3513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02163"/>
              </p:ext>
            </p:extLst>
          </p:nvPr>
        </p:nvGraphicFramePr>
        <p:xfrm>
          <a:off x="9168341" y="2479152"/>
          <a:ext cx="2688299" cy="36019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ts val="1300"/>
                        </a:lnSpc>
                        <a:buAutoNum type="arabicPeriod"/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정보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lnSpc>
                          <a:spcPts val="1300"/>
                        </a:lnSpc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프로필정보가 표시되며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 로그인 시 로그인하기 메뉴가 표시됨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이후에 클릭 시 마이 페이지로 이동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 메뉴로 이동하며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등록이전에는 메이커 등록 페이지로 이동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또는 스토어로 이동하는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FAQ,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baseline="0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QnA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이동하는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71059" y="1649506"/>
            <a:ext cx="2137919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65689" y="1862667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프로필 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465689" y="2935222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프로젝트 오픈 신청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465689" y="3986768"/>
            <a:ext cx="1919111" cy="192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 err="1">
                <a:solidFill>
                  <a:schemeClr val="tx1"/>
                </a:solidFill>
              </a:rPr>
              <a:t>펀딩하기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스토어로 이동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  <a:r>
              <a:rPr lang="en-US" altLang="ko-KR" sz="1200" dirty="0">
                <a:solidFill>
                  <a:schemeClr val="tx1"/>
                </a:solidFill>
              </a:rPr>
              <a:t>, FAQ, </a:t>
            </a:r>
            <a:r>
              <a:rPr lang="en-US" altLang="ko-KR" sz="1200" dirty="0" err="1">
                <a:solidFill>
                  <a:schemeClr val="tx1"/>
                </a:solidFill>
              </a:rPr>
              <a:t>QnA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9E00B8A8-AC7B-49DD-832E-AC2115B7F00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(Drawer menu)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152CA7C8-CE68-4496-8383-E50AA9FF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883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396576"/>
            <a:ext cx="2884149" cy="50639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1396577"/>
            <a:ext cx="2898603" cy="50577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35120" y="1377507"/>
            <a:ext cx="6422413" cy="823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28466" y="1464733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레이아웃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CoordinatorLayout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사용하여 </a:t>
            </a:r>
            <a:r>
              <a:rPr lang="ko-KR" altLang="en-US" sz="1200" dirty="0" err="1" smtClean="0"/>
              <a:t>상단바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액션바</a:t>
            </a:r>
            <a:r>
              <a:rPr lang="en-US" altLang="ko-KR" sz="1200" dirty="0" smtClean="0"/>
              <a:t>), </a:t>
            </a:r>
            <a:r>
              <a:rPr lang="ko-KR" altLang="en-US" sz="1200" dirty="0" err="1" smtClean="0"/>
              <a:t>하단바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네이게이션</a:t>
            </a:r>
            <a:r>
              <a:rPr lang="ko-KR" altLang="en-US" sz="1200" dirty="0" smtClean="0"/>
              <a:t> 메뉴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 시 </a:t>
            </a:r>
            <a:r>
              <a:rPr lang="ko-KR" altLang="en-US" sz="1200" dirty="0" err="1" smtClean="0"/>
              <a:t>상단바가</a:t>
            </a:r>
            <a:r>
              <a:rPr lang="ko-KR" altLang="en-US" sz="1200" dirty="0" smtClean="0"/>
              <a:t> 사라지도록 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중앙의 </a:t>
            </a:r>
            <a:r>
              <a:rPr lang="ko-KR" altLang="en-US" sz="1200" dirty="0" err="1" smtClean="0"/>
              <a:t>컨텐츠는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프래그먼트로</a:t>
            </a:r>
            <a:r>
              <a:rPr lang="ko-KR" altLang="en-US" sz="1200" dirty="0" smtClean="0"/>
              <a:t> 구현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44188" y="5623347"/>
            <a:ext cx="4004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메뉴를 통한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해당 내용으로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변경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804463" y="5682397"/>
            <a:ext cx="6637737" cy="472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5394381"/>
            <a:ext cx="4004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메뉴를 통한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해당 내용으로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변경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387784"/>
            <a:ext cx="2805369" cy="49873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11" y="1377507"/>
            <a:ext cx="2827590" cy="49976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16467" y="5499355"/>
            <a:ext cx="6409899" cy="875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22099" y="1577333"/>
            <a:ext cx="450426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액션바의</a:t>
            </a:r>
            <a:r>
              <a:rPr lang="ko-KR" altLang="en-US" dirty="0" smtClean="0"/>
              <a:t> 메뉴 아이콘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</a:t>
            </a:r>
            <a:r>
              <a:rPr lang="ko-KR" altLang="en-US" sz="1200" dirty="0" err="1" smtClean="0"/>
              <a:t>마이페이지</a:t>
            </a:r>
            <a:r>
              <a:rPr lang="ko-KR" altLang="en-US" sz="1200" dirty="0" smtClean="0"/>
              <a:t> 혹은 검색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13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793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_login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285065" y="1649506"/>
            <a:ext cx="2991555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05383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05383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5383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36669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5383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AAA2E95-238B-4DBC-8C5A-5AAB9DBB05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8F2B17F5-0F2E-4447-9A47-71EEFEDE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534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3955047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비밀번호를 입력 후 로그인 버튼을 클릭하여 로그인</a:t>
            </a:r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마이페이지로</a:t>
            </a:r>
            <a:r>
              <a:rPr lang="ko-KR" altLang="en-US" dirty="0" smtClean="0"/>
              <a:t> 이동한 경우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마이페이지로</a:t>
            </a:r>
            <a:r>
              <a:rPr lang="ko-KR" altLang="en-US" sz="1200" dirty="0" smtClean="0"/>
              <a:t> 이동하였을 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로그인상태가</a:t>
            </a:r>
            <a:r>
              <a:rPr lang="ko-KR" altLang="en-US" sz="1200" dirty="0" smtClean="0"/>
              <a:t> 아닌 경우 </a:t>
            </a:r>
            <a:r>
              <a:rPr lang="ko-KR" altLang="en-US" sz="1200" dirty="0" err="1" smtClean="0"/>
              <a:t>알림창</a:t>
            </a:r>
            <a:r>
              <a:rPr lang="ko-KR" altLang="en-US" sz="1200" dirty="0" smtClean="0"/>
              <a:t> 호출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알림창의</a:t>
            </a:r>
            <a:r>
              <a:rPr lang="ko-KR" altLang="en-US" sz="1200" dirty="0" smtClean="0"/>
              <a:t> 로그인 버튼을 클릭하여 로그인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3" y="1455029"/>
            <a:ext cx="2791117" cy="48862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72" y="1455028"/>
            <a:ext cx="2775595" cy="48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70731" y="1311184"/>
            <a:ext cx="29040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알림 기능 구현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내가 문의한 내용에 답변이 달리는 경우 알림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>
                <a:sym typeface="Wingdings" panose="05000000000000000000" pitchFamily="2" charset="2"/>
              </a:rPr>
              <a:t></a:t>
            </a:r>
            <a:r>
              <a:rPr lang="ko-KR" altLang="en-US" sz="1200" dirty="0" smtClean="0">
                <a:sym typeface="Wingdings" panose="05000000000000000000" pitchFamily="2" charset="2"/>
              </a:rPr>
              <a:t>알림 클릭 시 내가 질문한 프로젝트 또는 스토어의 상품 페이지로 이동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내가 관심 프로젝트로 등록한 프로젝트의 마감일이 </a:t>
            </a:r>
            <a:r>
              <a:rPr lang="en-US" altLang="ko-KR" sz="1200" dirty="0" smtClean="0"/>
              <a:t>7</a:t>
            </a:r>
            <a:r>
              <a:rPr lang="ko-KR" altLang="en-US" sz="1200" dirty="0" smtClean="0"/>
              <a:t>일 미만으로 남았을 때 알림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>
                <a:sym typeface="Wingdings" panose="05000000000000000000" pitchFamily="2" charset="2"/>
              </a:rPr>
              <a:t></a:t>
            </a:r>
            <a:r>
              <a:rPr lang="ko-KR" altLang="en-US" sz="1200" dirty="0" smtClean="0">
                <a:sym typeface="Wingdings" panose="05000000000000000000" pitchFamily="2" charset="2"/>
              </a:rPr>
              <a:t>알림 클릭 시 내가 관심 프로젝트로 등록한 프로젝트의 상세 페이지로 이동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ym typeface="Wingdings" panose="05000000000000000000" pitchFamily="2" charset="2"/>
              </a:rPr>
              <a:t>알림에는 확인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컬럼을</a:t>
            </a:r>
            <a:r>
              <a:rPr lang="ko-KR" altLang="en-US" sz="1200" dirty="0" smtClean="0">
                <a:sym typeface="Wingdings" panose="05000000000000000000" pitchFamily="2" charset="2"/>
              </a:rPr>
              <a:t> 추가하여 확인 한 경우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더 이상 알림이 뜨지 않도록 구현 예정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Data </a:t>
            </a:r>
            <a:r>
              <a:rPr lang="ko-KR" altLang="en-US" sz="1200" dirty="0" smtClean="0"/>
              <a:t>요청 부분을 </a:t>
            </a:r>
            <a:r>
              <a:rPr lang="en-US" altLang="ko-KR" sz="1200" dirty="0" err="1" smtClean="0"/>
              <a:t>setInterval</a:t>
            </a:r>
            <a:r>
              <a:rPr lang="ko-KR" altLang="en-US" sz="1200" dirty="0" smtClean="0"/>
              <a:t>에 추가하여 페이지 이동 없이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초마다 지속적으로 알림을 수신하도록 구현 예정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93" y="1311184"/>
            <a:ext cx="7700091" cy="1576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93" y="3192613"/>
            <a:ext cx="4362450" cy="2800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63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26366" y="1539488"/>
            <a:ext cx="40047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Volley</a:t>
            </a:r>
            <a:r>
              <a:rPr lang="ko-KR" altLang="en-US" dirty="0" smtClean="0"/>
              <a:t>를 통해 서버와 통신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틀린 아이디와 비밀번호를 입력한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로그인 실패 알림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로그인에</a:t>
            </a:r>
            <a:r>
              <a:rPr lang="ko-KR" altLang="en-US" sz="1200" dirty="0" smtClean="0"/>
              <a:t> 성공한 경우 </a:t>
            </a:r>
            <a:r>
              <a:rPr lang="en-US" altLang="ko-KR" sz="1200" dirty="0" smtClean="0"/>
              <a:t>Intent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user</a:t>
            </a:r>
            <a:r>
              <a:rPr lang="ko-KR" altLang="en-US" sz="1200" dirty="0" smtClean="0"/>
              <a:t>정보를 넣고 </a:t>
            </a:r>
            <a:r>
              <a:rPr lang="ko-KR" altLang="en-US" sz="1200" dirty="0" err="1" smtClean="0"/>
              <a:t>메인액티비티로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31" y="1339158"/>
            <a:ext cx="2842983" cy="49916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333" y="1339157"/>
            <a:ext cx="2809202" cy="499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2527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_signup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04632" y="1749982"/>
            <a:ext cx="3813860" cy="4166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DBC5D4C-8CF3-4443-896A-E9BD5F7B01A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B0ADA1D2-6D90-4AAB-B801-22EB70DB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876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3955047"/>
            <a:ext cx="4004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인증 추가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 가입 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인증 추가 예정</a:t>
            </a:r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Volley</a:t>
            </a:r>
            <a:r>
              <a:rPr lang="ko-KR" altLang="en-US" dirty="0" smtClean="0"/>
              <a:t>를 통해 서버와 통신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입력폼을</a:t>
            </a:r>
            <a:r>
              <a:rPr lang="ko-KR" altLang="en-US" sz="1200" dirty="0" smtClean="0"/>
              <a:t> 모두 작성하고 회원가입 터치 시 회원 등록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입력폼이</a:t>
            </a:r>
            <a:r>
              <a:rPr lang="ko-KR" altLang="en-US" sz="1200" dirty="0" smtClean="0"/>
              <a:t> 비어 있는 경우 알림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539488"/>
            <a:ext cx="2827828" cy="49179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09" y="1539488"/>
            <a:ext cx="2805151" cy="490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284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6306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 사용하여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623733" y="1649506"/>
            <a:ext cx="3081867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838271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6984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838271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B882CFC-4B27-4627-BEC5-F59AD0CDB8FA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E338911B-AD12-4BE6-AD74-535D1DF2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23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8889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55848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 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400474" y="1649506"/>
            <a:ext cx="3237393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623784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2497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623784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AF7BF3B-DA85-4F7F-B573-1E70EB6F16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652C0B3B-4CE6-4F5C-9D57-447B12D8F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59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57860" y="4213523"/>
            <a:ext cx="4004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인증 추가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재설정 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인증 추가 예정</a:t>
            </a:r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57859" y="2779747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Volley</a:t>
            </a:r>
            <a:r>
              <a:rPr lang="ko-KR" altLang="en-US" dirty="0" smtClean="0"/>
              <a:t>를 통해 서버와 통신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가입여부 확인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재설정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8" y="1377507"/>
            <a:ext cx="2888263" cy="50803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68" y="1377507"/>
            <a:ext cx="2899460" cy="50813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57858" y="1397492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프래그먼트를</a:t>
            </a:r>
            <a:r>
              <a:rPr lang="ko-KR" altLang="en-US" dirty="0" smtClean="0"/>
              <a:t> 통해 이동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가입여부확인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비밀번호 재설정은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통해 이동하도록 구현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6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57859" y="2779747"/>
            <a:ext cx="4004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프래그먼트를</a:t>
            </a:r>
            <a:r>
              <a:rPr lang="ko-KR" altLang="en-US" dirty="0" smtClean="0"/>
              <a:t> 통한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내 이동</a:t>
            </a:r>
            <a:endParaRPr lang="en-US" altLang="ko-KR" dirty="0" smtClean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 정보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관심프로젝트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 </a:t>
            </a:r>
            <a:r>
              <a:rPr lang="ko-KR" altLang="en-US" sz="1200" dirty="0" err="1" smtClean="0"/>
              <a:t>펀딩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 주문 탭을 </a:t>
            </a:r>
            <a:r>
              <a:rPr lang="ko-KR" altLang="en-US" sz="1200" dirty="0" err="1" smtClean="0"/>
              <a:t>프래그먼트로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957859" y="1350055"/>
            <a:ext cx="40047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접근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로그인 여부에 따라 </a:t>
            </a:r>
            <a:r>
              <a:rPr lang="ko-KR" altLang="en-US" sz="1200" dirty="0" err="1" smtClean="0"/>
              <a:t>마이페이지에</a:t>
            </a:r>
            <a:r>
              <a:rPr lang="ko-KR" altLang="en-US" sz="1200" dirty="0" smtClean="0"/>
              <a:t> 접근한 경우 로그인 창으로 이동 또는 </a:t>
            </a:r>
            <a:r>
              <a:rPr lang="ko-KR" altLang="en-US" sz="1200" dirty="0" err="1" smtClean="0"/>
              <a:t>마이페이지에</a:t>
            </a:r>
            <a:r>
              <a:rPr lang="ko-KR" altLang="en-US" sz="1200" dirty="0" smtClean="0"/>
              <a:t> 머무를 수 있도록 구현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2" y="1297817"/>
            <a:ext cx="2998802" cy="52942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19" y="1297816"/>
            <a:ext cx="3001572" cy="530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57858" y="2937399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프래그먼트</a:t>
            </a:r>
            <a:r>
              <a:rPr lang="ko-KR" altLang="en-US" sz="1200" dirty="0" smtClean="0"/>
              <a:t> 내에서 </a:t>
            </a:r>
            <a:r>
              <a:rPr lang="en-US" altLang="ko-KR" sz="1200" dirty="0" err="1" smtClean="0"/>
              <a:t>getActivity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메서드를</a:t>
            </a:r>
            <a:r>
              <a:rPr lang="ko-KR" altLang="en-US" sz="1200" dirty="0" smtClean="0"/>
              <a:t> 통해서 </a:t>
            </a:r>
            <a:r>
              <a:rPr lang="en-US" altLang="ko-KR" sz="1200" dirty="0" smtClean="0"/>
              <a:t>activity context</a:t>
            </a:r>
            <a:r>
              <a:rPr lang="ko-KR" altLang="en-US" sz="1200" dirty="0" smtClean="0"/>
              <a:t>를 받아 </a:t>
            </a:r>
            <a:r>
              <a:rPr lang="ko-KR" altLang="en-US" sz="1200" dirty="0" err="1" smtClean="0"/>
              <a:t>인텐트에</a:t>
            </a:r>
            <a:r>
              <a:rPr lang="ko-KR" altLang="en-US" sz="1200" dirty="0" smtClean="0"/>
              <a:t> 유저 정보를 </a:t>
            </a:r>
            <a:r>
              <a:rPr lang="ko-KR" altLang="en-US" sz="1200" dirty="0" err="1" smtClean="0"/>
              <a:t>빈공간으로</a:t>
            </a:r>
            <a:r>
              <a:rPr lang="ko-KR" altLang="en-US" sz="1200" dirty="0" smtClean="0"/>
              <a:t> 만든 후 메인 페이지로 이동시키면서 </a:t>
            </a:r>
            <a:r>
              <a:rPr lang="ko-KR" altLang="en-US" sz="1200" dirty="0" err="1" smtClean="0"/>
              <a:t>마이페이지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액티비티</a:t>
            </a:r>
            <a:r>
              <a:rPr lang="ko-KR" altLang="en-US" sz="1200" dirty="0" smtClean="0"/>
              <a:t> 종료</a:t>
            </a:r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957859" y="1350055"/>
            <a:ext cx="4004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인텐트에</a:t>
            </a:r>
            <a:r>
              <a:rPr lang="ko-KR" altLang="en-US" sz="1200" dirty="0" smtClean="0"/>
              <a:t> 저장된 유저정보를 </a:t>
            </a:r>
            <a:r>
              <a:rPr lang="en-US" altLang="ko-KR" sz="1200" dirty="0" smtClean="0"/>
              <a:t>Bundle </a:t>
            </a:r>
            <a:r>
              <a:rPr lang="ko-KR" altLang="en-US" sz="1200" dirty="0" smtClean="0"/>
              <a:t>객체에 담아 </a:t>
            </a:r>
            <a:r>
              <a:rPr lang="en-US" altLang="ko-KR" sz="1200" dirty="0" smtClean="0"/>
              <a:t>Arguments</a:t>
            </a:r>
            <a:r>
              <a:rPr lang="ko-KR" altLang="en-US" sz="1200" dirty="0" smtClean="0"/>
              <a:t>에 저장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프래그먼트에서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getArguments</a:t>
            </a:r>
            <a:r>
              <a:rPr lang="ko-KR" altLang="en-US" sz="1200" dirty="0" err="1" smtClean="0"/>
              <a:t>메서드를</a:t>
            </a:r>
            <a:r>
              <a:rPr lang="ko-KR" altLang="en-US" sz="1200" dirty="0" smtClean="0"/>
              <a:t> 통해서 </a:t>
            </a:r>
            <a:r>
              <a:rPr lang="ko-KR" altLang="en-US" sz="1200" dirty="0" err="1" smtClean="0"/>
              <a:t>번들객체를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반환받고</a:t>
            </a:r>
            <a:r>
              <a:rPr lang="ko-KR" altLang="en-US" sz="1200" dirty="0" smtClean="0"/>
              <a:t> 유저 정보를 이용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9" y="1377507"/>
            <a:ext cx="2766604" cy="493365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88" y="1377507"/>
            <a:ext cx="2781439" cy="49336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57858" y="4261383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계좌정보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액티비티에</a:t>
            </a:r>
            <a:r>
              <a:rPr lang="ko-KR" altLang="en-US" sz="1200" dirty="0" smtClean="0"/>
              <a:t> 저장된 유저 정보를 사용하여 </a:t>
            </a:r>
            <a:r>
              <a:rPr lang="en-US" altLang="ko-KR" sz="1200" dirty="0" smtClean="0"/>
              <a:t>Volley</a:t>
            </a:r>
            <a:r>
              <a:rPr lang="ko-KR" altLang="en-US" sz="1200" dirty="0" smtClean="0"/>
              <a:t>를 사용하여 서버에서 계좌정보를 받아옴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0159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57859" y="1350055"/>
            <a:ext cx="40047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관심 프로젝트 및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내역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관심 프로젝트 </a:t>
            </a:r>
            <a:r>
              <a:rPr lang="ko-KR" altLang="en-US" sz="1200" dirty="0" err="1" smtClean="0"/>
              <a:t>프래그먼트로</a:t>
            </a:r>
            <a:r>
              <a:rPr lang="ko-KR" altLang="en-US" sz="1200" dirty="0" smtClean="0"/>
              <a:t> 이동 시 관심 등록한 프로젝트 정보를 </a:t>
            </a:r>
            <a:r>
              <a:rPr lang="en-US" altLang="ko-KR" sz="1200" dirty="0" smtClean="0"/>
              <a:t>Volley</a:t>
            </a:r>
            <a:r>
              <a:rPr lang="ko-KR" altLang="en-US" sz="1200" dirty="0" smtClean="0"/>
              <a:t>를 받아와서 리스트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해당 프로젝트의 상세 정보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이동할 수 있게끔 구현 예정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스와이프</a:t>
            </a:r>
            <a:r>
              <a:rPr lang="ko-KR" altLang="en-US" sz="1200" dirty="0" smtClean="0"/>
              <a:t> 액션을 통해서 관심 프로젝트를 삭제할 수 있도록 구현 예정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펀딩</a:t>
            </a:r>
            <a:r>
              <a:rPr lang="ko-KR" altLang="en-US" sz="1200" dirty="0" smtClean="0"/>
              <a:t> 내역 </a:t>
            </a:r>
            <a:r>
              <a:rPr lang="ko-KR" altLang="en-US" sz="1200" dirty="0" err="1" smtClean="0"/>
              <a:t>프래그먼트로</a:t>
            </a:r>
            <a:r>
              <a:rPr lang="ko-KR" altLang="en-US" sz="1200" dirty="0" smtClean="0"/>
              <a:t> 이동 시 </a:t>
            </a:r>
            <a:r>
              <a:rPr lang="ko-KR" altLang="en-US" sz="1200" dirty="0" err="1" smtClean="0"/>
              <a:t>펀딩한</a:t>
            </a:r>
            <a:r>
              <a:rPr lang="ko-KR" altLang="en-US" sz="1200" dirty="0" smtClean="0"/>
              <a:t> 프로젝트가 </a:t>
            </a:r>
            <a:r>
              <a:rPr lang="ko-KR" altLang="en-US" sz="1200" dirty="0" err="1" smtClean="0"/>
              <a:t>리스트됨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377507"/>
            <a:ext cx="2853924" cy="500353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70" y="1377507"/>
            <a:ext cx="2828087" cy="500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76201" y="1311184"/>
            <a:ext cx="3165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스크롤을 통한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구현</a:t>
            </a:r>
            <a:endParaRPr lang="en-US" altLang="ko-KR" sz="1200" dirty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스크롤이 창의 끝에 닿으면 새로운 프로젝트 로딩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이미지는 화면에 나타났을 때 로딩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LazyLoading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311184"/>
            <a:ext cx="6055582" cy="4908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48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1789" y="1231465"/>
            <a:ext cx="38771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스크롤이 창의 끝에 닿는 경우 감지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scrollTop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상단부터 스크롤 이동 거리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clientHeight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사용자의 화면 크기가 차지하는 스크롤 거리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scrollHeight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페이지의 총 스크롤 크기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scrollTop+clientHeight</a:t>
            </a:r>
            <a:r>
              <a:rPr lang="en-US" altLang="ko-KR" sz="1200" dirty="0" smtClean="0"/>
              <a:t> &gt;= </a:t>
            </a:r>
            <a:r>
              <a:rPr lang="en-US" altLang="ko-KR" sz="1200" dirty="0" err="1" smtClean="0"/>
              <a:t>scrollHeight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인경우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	  </a:t>
            </a:r>
            <a:r>
              <a:rPr lang="ko-KR" altLang="en-US" sz="1200" dirty="0" smtClean="0"/>
              <a:t>서버에 </a:t>
            </a:r>
            <a:r>
              <a:rPr lang="en-US" altLang="ko-KR" sz="1200" dirty="0" smtClean="0"/>
              <a:t>AJAX</a:t>
            </a:r>
            <a:r>
              <a:rPr lang="ko-KR" altLang="en-US" sz="1200" dirty="0" smtClean="0"/>
              <a:t>를 통해 </a:t>
            </a:r>
            <a:r>
              <a:rPr lang="en-US" altLang="ko-KR" sz="1200" dirty="0" smtClean="0"/>
              <a:t>JSON </a:t>
            </a:r>
            <a:r>
              <a:rPr lang="ko-KR" altLang="en-US" sz="1200" dirty="0" smtClean="0"/>
              <a:t>데이터 요청 </a:t>
            </a:r>
            <a:r>
              <a:rPr lang="en-US" altLang="ko-KR" sz="1200" dirty="0" smtClean="0"/>
              <a:t>-&gt; </a:t>
            </a:r>
            <a:r>
              <a:rPr lang="en-US" altLang="ko-KR" sz="1200" dirty="0" err="1" smtClean="0"/>
              <a:t>ViewModel</a:t>
            </a:r>
            <a:r>
              <a:rPr lang="en-US" altLang="ko-KR" sz="1200" dirty="0" smtClean="0"/>
              <a:t> data</a:t>
            </a:r>
            <a:r>
              <a:rPr lang="ko-KR" altLang="en-US" sz="1200" dirty="0" smtClean="0"/>
              <a:t>에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리스트  삽입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1314606"/>
            <a:ext cx="5838095" cy="5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968978" y="296897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clientHeight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8978" y="158128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scrollTop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62174" y="3740169"/>
            <a:ext cx="14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B0F0"/>
                </a:solidFill>
              </a:rPr>
              <a:t>scrollHeight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1612" y="1325238"/>
            <a:ext cx="424730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이미지는 화면에 보이는 순간부터 로딩하여 </a:t>
            </a:r>
            <a:r>
              <a:rPr lang="en-US" altLang="ko-KR" dirty="0" smtClean="0"/>
              <a:t>UX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Javscript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IntersectionObserver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 이용하여 이미지를 보는 순간 감지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Vuejs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Custom directive(</a:t>
            </a:r>
            <a:r>
              <a:rPr lang="en-US" altLang="ko-KR" sz="1200" dirty="0" err="1" smtClean="0"/>
              <a:t>lazyload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제작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돔에 추가됨과 동시에 </a:t>
            </a:r>
            <a:r>
              <a:rPr lang="en-US" altLang="ko-KR" sz="1200" dirty="0" err="1" smtClean="0"/>
              <a:t>IntersectionObserver</a:t>
            </a:r>
            <a:r>
              <a:rPr lang="ko-KR" altLang="en-US" sz="1200" dirty="0" smtClean="0"/>
              <a:t>객체가 해당 </a:t>
            </a:r>
            <a:r>
              <a:rPr lang="en-US" altLang="ko-KR" sz="1200" dirty="0" smtClean="0"/>
              <a:t>element </a:t>
            </a:r>
            <a:r>
              <a:rPr lang="ko-KR" altLang="en-US" sz="1200" dirty="0" smtClean="0"/>
              <a:t>감시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elemen</a:t>
            </a:r>
            <a:r>
              <a:rPr lang="ko-KR" altLang="en-US" sz="1200" dirty="0" smtClean="0"/>
              <a:t>가 사용자의 화면에 보이는 순간 데이터 로딩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감시해제</a:t>
            </a: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4" y="1180169"/>
            <a:ext cx="5299821" cy="3894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80" y="5204907"/>
            <a:ext cx="5458587" cy="552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1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9014" y="1180169"/>
            <a:ext cx="42473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이미지는 화면에 보이는 순간부터 로딩하여 </a:t>
            </a:r>
            <a:r>
              <a:rPr lang="en-US" altLang="ko-KR" dirty="0" smtClean="0"/>
              <a:t>UX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Javscript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IntersectionObserver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 이용하여 이미지를 보는 순간 감지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Vuejs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Custom directive(</a:t>
            </a:r>
            <a:r>
              <a:rPr lang="en-US" altLang="ko-KR" sz="1200" dirty="0" err="1" smtClean="0"/>
              <a:t>lazyload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제작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돔에 추가됨과 동시에 </a:t>
            </a:r>
            <a:r>
              <a:rPr lang="en-US" altLang="ko-KR" sz="1200" dirty="0" err="1" smtClean="0"/>
              <a:t>IntersectionObserver</a:t>
            </a:r>
            <a:r>
              <a:rPr lang="ko-KR" altLang="en-US" sz="1200" dirty="0" smtClean="0"/>
              <a:t>객체가 해당 </a:t>
            </a:r>
            <a:r>
              <a:rPr lang="en-US" altLang="ko-KR" sz="1200" dirty="0" smtClean="0"/>
              <a:t>element </a:t>
            </a:r>
            <a:r>
              <a:rPr lang="ko-KR" altLang="en-US" sz="1200" dirty="0" smtClean="0"/>
              <a:t>감시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elemen</a:t>
            </a:r>
            <a:r>
              <a:rPr lang="ko-KR" altLang="en-US" sz="1200" dirty="0" smtClean="0"/>
              <a:t>가 사용자의 화면에 보이는 순간 데이터 로딩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감시해제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데이터는 </a:t>
            </a:r>
            <a:r>
              <a:rPr lang="en-US" altLang="ko-KR" sz="1200" dirty="0" smtClean="0"/>
              <a:t>15</a:t>
            </a:r>
            <a:r>
              <a:rPr lang="ko-KR" altLang="en-US" sz="1200" dirty="0" smtClean="0"/>
              <a:t>개를 한번에 받아오지만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스크롤이 내려가면서 이미지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장씩 로딩</a:t>
            </a: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1" y="1180169"/>
            <a:ext cx="6221234" cy="51178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4465674" y="1414130"/>
            <a:ext cx="499731" cy="893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77777" y="2281320"/>
            <a:ext cx="225852" cy="515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24894" y="2682808"/>
            <a:ext cx="244547" cy="815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69441" y="3498111"/>
            <a:ext cx="733647" cy="73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3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7291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Hj_user_w_signup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518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7BBD8C3-F0E8-4C1C-942C-48D296A16E6D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99ADACC4-2056-4928-8823-92A4546B8D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3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3997</TotalTime>
  <Words>2971</Words>
  <Application>Microsoft Office PowerPoint</Application>
  <PresentationFormat>와이드스크린</PresentationFormat>
  <Paragraphs>867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2" baseType="lpstr">
      <vt:lpstr>맑은 고딕</vt:lpstr>
      <vt:lpstr>Arial</vt:lpstr>
      <vt:lpstr>Wingdings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398</cp:revision>
  <dcterms:created xsi:type="dcterms:W3CDTF">2020-01-16T07:12:04Z</dcterms:created>
  <dcterms:modified xsi:type="dcterms:W3CDTF">2020-05-28T08:22:12Z</dcterms:modified>
</cp:coreProperties>
</file>