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73" r:id="rId4"/>
    <p:sldId id="264" r:id="rId5"/>
    <p:sldId id="274" r:id="rId6"/>
    <p:sldId id="275" r:id="rId7"/>
    <p:sldId id="260" r:id="rId8"/>
    <p:sldId id="262" r:id="rId9"/>
    <p:sldId id="263" r:id="rId10"/>
    <p:sldId id="265" r:id="rId11"/>
    <p:sldId id="271" r:id="rId12"/>
    <p:sldId id="267" r:id="rId13"/>
    <p:sldId id="268" r:id="rId14"/>
    <p:sldId id="269" r:id="rId15"/>
    <p:sldId id="272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1DDD99A-2274-4B8D-BDF2-10481A7CBFC7}">
          <p14:sldIdLst>
            <p14:sldId id="258"/>
          </p14:sldIdLst>
        </p14:section>
        <p14:section name="웹" id="{7746AE34-2471-40B1-8904-7DD2E0827C71}">
          <p14:sldIdLst>
            <p14:sldId id="259"/>
            <p14:sldId id="273"/>
            <p14:sldId id="264"/>
            <p14:sldId id="274"/>
            <p14:sldId id="275"/>
            <p14:sldId id="260"/>
            <p14:sldId id="262"/>
            <p14:sldId id="263"/>
          </p14:sldIdLst>
        </p14:section>
        <p14:section name="모바일" id="{359A4F06-14D9-40C0-BCF6-02A4DD643832}">
          <p14:sldIdLst>
            <p14:sldId id="265"/>
            <p14:sldId id="271"/>
            <p14:sldId id="267"/>
            <p14:sldId id="268"/>
            <p14:sldId id="269"/>
            <p14:sldId id="272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solidFill>
            <a:schemeClr val="accent2"/>
          </a:solid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368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2138401" y="2948947"/>
            <a:ext cx="7915200" cy="15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1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31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49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597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j-ea"/>
                          <a:ea typeface="+mj-ea"/>
                        </a:rPr>
                        <a:t>sh_user__</a:t>
                      </a:r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78617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88268" y="2637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62528" y="2129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88267" y="336104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62528" y="388393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7" y="1506747"/>
            <a:ext cx="2370955" cy="4754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70" y="1936810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93" y="3369509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00" y="3914569"/>
            <a:ext cx="1119032" cy="21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28" y="3863010"/>
            <a:ext cx="6572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5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5701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sh_user_m_myPage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59933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88268" y="2637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62528" y="2129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88267" y="336104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62528" y="388393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7" y="1506747"/>
            <a:ext cx="2370955" cy="4754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27" y="4218492"/>
            <a:ext cx="1819833" cy="1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201" y="1928343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93" y="3369509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00" y="3914569"/>
            <a:ext cx="1119032" cy="21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28" y="3863010"/>
            <a:ext cx="6572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34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12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sh_user_m_userProfile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36739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이미지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닉네임 변경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데이터베이스 존재 여부 </a:t>
                      </a: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Ajax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로 체크</a:t>
                      </a:r>
                      <a:endParaRPr lang="ko-KR" altLang="en-US" sz="1200" b="0" i="0" u="none" strike="noStrike" kern="1200" cap="none" baseline="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다음 단계 진행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00" y="1488677"/>
            <a:ext cx="2452729" cy="478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4140201" y="252125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85645" y="370419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71079" y="4370516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67689" y="497164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26" y="4093996"/>
            <a:ext cx="2268141" cy="150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54" y="5423430"/>
            <a:ext cx="23907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00" y="6091501"/>
            <a:ext cx="319367" cy="14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4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1402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6364"/>
              </p:ext>
            </p:extLst>
          </p:nvPr>
        </p:nvGraphicFramePr>
        <p:xfrm>
          <a:off x="9168341" y="2479152"/>
          <a:ext cx="2688299" cy="150611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관심사 등록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최소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개 이상 등록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해당 카테고리의 프로젝트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등록시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00" y="1564649"/>
            <a:ext cx="2297996" cy="46136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534988" y="412062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5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8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회원탈퇴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44005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</a:t>
                      </a:r>
                      <a:r>
                        <a:rPr lang="en-US" altLang="ko-KR" sz="1600" dirty="0" err="1" smtClean="0"/>
                        <a:t>secession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37225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탈퇴사유 선택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셀렉트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박스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23" y="1498599"/>
            <a:ext cx="2345373" cy="4743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476066" y="2637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8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회원탈퇴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1718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</a:t>
                      </a:r>
                      <a:r>
                        <a:rPr lang="en-US" altLang="ko-KR" sz="1600" dirty="0" err="1" smtClean="0"/>
                        <a:t>secession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46804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88" y="1498932"/>
            <a:ext cx="2439930" cy="47429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345677" y="412062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77" y="4120628"/>
            <a:ext cx="2395585" cy="212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29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계좌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4470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8003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62" y="1552166"/>
            <a:ext cx="2539521" cy="4620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572241" y="209562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72240" y="355409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6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49920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54431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04535" y="22372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1202" y="1771589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0671" y="29710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8641" y="3472664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21067" y="1433956"/>
            <a:ext cx="7895148" cy="4875687"/>
            <a:chOff x="1121067" y="1433956"/>
            <a:chExt cx="7895148" cy="4875687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067" y="1433956"/>
              <a:ext cx="7895148" cy="4875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487" y="4941889"/>
              <a:ext cx="1668182" cy="213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2421469" y="21441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01359" y="176953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14692" y="293091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68641" y="348831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5" y="2954137"/>
            <a:ext cx="714258" cy="34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60" y="2955469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60" y="3460776"/>
            <a:ext cx="1790573" cy="25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60" y="3511386"/>
            <a:ext cx="1245736" cy="21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5" y="1599488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15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5346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73299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있을 때는 간략한 프로젝트 정보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04535" y="22372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1202" y="1771589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0671" y="29710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8641" y="3472664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67" y="1433956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421469" y="21441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01359" y="176953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14692" y="293091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68641" y="348831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5" y="2954137"/>
            <a:ext cx="714258" cy="34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6" y="3931066"/>
            <a:ext cx="1665304" cy="214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2" y="461327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280" y="3931066"/>
            <a:ext cx="1665304" cy="214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17" y="3471766"/>
            <a:ext cx="1236149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03" y="3528320"/>
            <a:ext cx="1236149" cy="21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391" y="3511563"/>
            <a:ext cx="1245736" cy="21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60" y="2955469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5" y="1599488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65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636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64701"/>
              </p:ext>
            </p:extLst>
          </p:nvPr>
        </p:nvGraphicFramePr>
        <p:xfrm>
          <a:off x="9168341" y="2479152"/>
          <a:ext cx="2688299" cy="25177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04535" y="22372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1202" y="1771589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0671" y="29710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8641" y="3472664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67" y="1385029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062479" y="416121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62478" y="506823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62477" y="5672140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5" y="2920269"/>
            <a:ext cx="714258" cy="34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6" y="4469336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17" y="3471766"/>
            <a:ext cx="1236149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03" y="3528320"/>
            <a:ext cx="1236149" cy="15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391" y="3469228"/>
            <a:ext cx="1245736" cy="21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60" y="2921601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5" y="1599488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368835" y="3996740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30071" y="4068088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30071" y="4247444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펀딩</a:t>
            </a:r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완료</a:t>
            </a:r>
            <a:endParaRPr lang="en-US" altLang="ko-KR" sz="800" b="1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30071" y="4411888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1100" b="1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30071" y="4644258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506139" y="4858845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430071" y="5038618"/>
            <a:ext cx="5012612" cy="54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지급 시작일                                                                                                    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지급 횟수                                                                                                        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2/10</a:t>
            </a: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상태                                                                                                    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3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회차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미지급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계좌정보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홍길동 우리은행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123-456-78912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72275" y="5722023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FF9E00"/>
                </a:solidFill>
              </a:rPr>
              <a:t>계좌 정보 변경하기</a:t>
            </a:r>
            <a:endParaRPr lang="ko-KR" altLang="en-US" sz="900" b="1" dirty="0">
              <a:solidFill>
                <a:srgbClr val="FF9E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73811" y="4068088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193080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323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2077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실패시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투자금액 및 반환 안내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리워드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참여시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6" y="2110271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368835" y="1637675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30071" y="1709023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30071" y="1888379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펀딩</a:t>
            </a:r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실패</a:t>
            </a:r>
            <a:endParaRPr lang="en-US" altLang="ko-KR" sz="800" b="1" dirty="0" smtClean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30071" y="2052823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1100" b="1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30071" y="2285193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2506139" y="2499780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430071" y="2585562"/>
            <a:ext cx="5012612" cy="711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*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모금 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실패시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투자금액은 즉시 반환됩니다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80742" y="3354491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FF9E00"/>
                </a:solidFill>
              </a:rPr>
              <a:t>예치금 내역 보기</a:t>
            </a:r>
            <a:endParaRPr lang="en-US" altLang="ko-KR" sz="900" b="1" dirty="0" smtClean="0">
              <a:solidFill>
                <a:srgbClr val="FF9E00"/>
              </a:solidFill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6" y="450633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2368835" y="4033739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30071" y="4105087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리워드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30071" y="4284443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펀딩</a:t>
            </a:r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 중</a:t>
            </a:r>
            <a:endParaRPr lang="en-US" altLang="ko-KR" sz="800" b="1" dirty="0" smtClean="0">
              <a:ln w="12700">
                <a:noFill/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30071" y="444888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클래식 안경</a:t>
            </a:r>
            <a:endParaRPr lang="en-US" altLang="ko-KR" sz="1100" b="1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30071" y="468125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2506139" y="4895844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430071" y="5101018"/>
            <a:ext cx="5012612" cy="54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상품 옵션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  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블랙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예정일                                                                                                    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상태                                                                                                         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송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준비중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주소지 정보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서울 종로구 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이젠컴퓨터아카데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미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80742" y="5792890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FF9E00"/>
                </a:solidFill>
              </a:rPr>
              <a:t>주</a:t>
            </a:r>
            <a:r>
              <a:rPr lang="ko-KR" altLang="en-US" sz="900" b="1" dirty="0">
                <a:solidFill>
                  <a:srgbClr val="FF9E00"/>
                </a:solidFill>
              </a:rPr>
              <a:t>소</a:t>
            </a:r>
            <a:r>
              <a:rPr lang="ko-KR" altLang="en-US" sz="900" b="1" dirty="0" smtClean="0">
                <a:solidFill>
                  <a:srgbClr val="FF9E00"/>
                </a:solidFill>
              </a:rPr>
              <a:t> 정보 변경하기</a:t>
            </a:r>
            <a:endParaRPr lang="ko-KR" altLang="en-US" sz="900" b="1" dirty="0">
              <a:solidFill>
                <a:srgbClr val="FF9E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91357" y="165310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991357" y="409991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07432" y="1709023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273811" y="4099913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참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여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200868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8759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38901"/>
              </p:ext>
            </p:extLst>
          </p:nvPr>
        </p:nvGraphicFramePr>
        <p:xfrm>
          <a:off x="9168341" y="2479152"/>
          <a:ext cx="2688299" cy="25177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04535" y="22372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1202" y="1771589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0671" y="29710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8641" y="3472664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67" y="1385029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5" y="2920269"/>
            <a:ext cx="714258" cy="34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17" y="3471766"/>
            <a:ext cx="1236149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03" y="3528320"/>
            <a:ext cx="1236149" cy="15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391" y="3469228"/>
            <a:ext cx="1245736" cy="21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60" y="2921601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5" y="1599488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62" y="3659350"/>
            <a:ext cx="536864" cy="7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152" y="3671259"/>
            <a:ext cx="771525" cy="4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88791"/>
              </p:ext>
            </p:extLst>
          </p:nvPr>
        </p:nvGraphicFramePr>
        <p:xfrm>
          <a:off x="2581558" y="4049351"/>
          <a:ext cx="5312836" cy="184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43"/>
                <a:gridCol w="719667"/>
                <a:gridCol w="1871133"/>
                <a:gridCol w="745067"/>
                <a:gridCol w="702733"/>
                <a:gridCol w="604593"/>
              </a:tblGrid>
              <a:tr h="3686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 번호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배송예정일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00000004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2020.04.10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클래식 안경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블랙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130,000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배송준비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00000003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2020.04.04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크리스마스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머그컵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레드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00000002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2020.04.02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전통문양 화분 세트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2020.04.01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형광색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마스크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펄그린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(2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01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9675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79343"/>
              </p:ext>
            </p:extLst>
          </p:nvPr>
        </p:nvGraphicFramePr>
        <p:xfrm>
          <a:off x="9168341" y="2479152"/>
          <a:ext cx="2688299" cy="33254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이미지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다음 단계 진행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관심사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최소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개 이상 등록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카테고리의 프로젝트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33" y="1441678"/>
            <a:ext cx="2177586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746993" y="17989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27329" y="265343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445" y="1441678"/>
            <a:ext cx="1480874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04" y="1438909"/>
            <a:ext cx="2119229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27" y="1458613"/>
            <a:ext cx="4704147" cy="482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644858" y="208691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48534" y="290346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44857" y="344619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44862" y="527228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923" y="5698650"/>
            <a:ext cx="2655744" cy="45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56" y="2653435"/>
            <a:ext cx="2220078" cy="324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039" y="5926959"/>
            <a:ext cx="2129293" cy="31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64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회원탈퇴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6853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sh_user_w_</a:t>
                      </a:r>
                      <a:r>
                        <a:rPr lang="en-US" altLang="ko-KR" sz="1600" dirty="0" err="1"/>
                        <a:t>secession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38" y="1442101"/>
            <a:ext cx="3088230" cy="485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444649" y="222032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32223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탈퇴사유 선택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셀렉트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박스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3444648" y="554772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0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계좌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2551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sh_user_w_account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60426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1447346"/>
            <a:ext cx="3234267" cy="218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00" y="1441678"/>
            <a:ext cx="2485733" cy="485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488266" y="205304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47346"/>
            <a:ext cx="2423119" cy="484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3528320"/>
            <a:ext cx="3386667" cy="278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488266" y="390619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20" y="3906195"/>
            <a:ext cx="2607742" cy="230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20" y="3633353"/>
            <a:ext cx="1161624" cy="19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0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3988</TotalTime>
  <Words>804</Words>
  <Application>Microsoft Office PowerPoint</Application>
  <PresentationFormat>사용자 지정</PresentationFormat>
  <Paragraphs>316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화면설계 및 구현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230</cp:revision>
  <dcterms:created xsi:type="dcterms:W3CDTF">2020-01-16T07:12:04Z</dcterms:created>
  <dcterms:modified xsi:type="dcterms:W3CDTF">2020-05-07T07:51:10Z</dcterms:modified>
</cp:coreProperties>
</file>