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1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2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FF9E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090751" y="1074200"/>
            <a:ext cx="10010500" cy="47096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577600" y="2919999"/>
            <a:ext cx="7036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400" y="3341201"/>
            <a:ext cx="103632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67" y="5783800"/>
            <a:ext cx="12192000" cy="10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5131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9353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fld id="{C4FA27B5-0F0F-431C-AE3D-74B1B6F1C8C7}" type="datetimeFigureOut">
              <a:rPr lang="ko-KR" altLang="en-US" sz="1867" kern="0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latinLnBrk="0">
                <a:buClr>
                  <a:srgbClr val="000000"/>
                </a:buClr>
                <a:buFont typeface="Arial"/>
                <a:buNone/>
              </a:pPr>
              <a:t>2020-05-14</a:t>
            </a:fld>
            <a:endParaRPr lang="ko-KR" altLang="en-US" sz="1867" kern="0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779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fld id="{C7351A05-FE79-4763-A84F-D4FE701A9E82}" type="datetimeFigureOut">
              <a:rPr lang="ko-KR" altLang="en-US" sz="1867" kern="0" smtClean="0">
                <a:solidFill>
                  <a:srgbClr val="000000"/>
                </a:solidFill>
                <a:cs typeface="Arial"/>
                <a:sym typeface="Arial"/>
              </a:rPr>
              <a:pPr latinLnBrk="0">
                <a:buClr>
                  <a:srgbClr val="000000"/>
                </a:buClr>
                <a:buFont typeface="Arial"/>
                <a:buNone/>
              </a:pPr>
              <a:t>2020-05-14</a:t>
            </a:fld>
            <a:endParaRPr lang="ko-KR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65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2200" y="122088"/>
            <a:ext cx="35476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22200" y="1267800"/>
            <a:ext cx="97476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67" y="6492300"/>
            <a:ext cx="121920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atinLnBrk="0"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/>
              <a:pPr latinLnBrk="0"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8284702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3" y="2606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목록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mk_user_w_projectList</a:t>
                      </a:r>
                      <a:endParaRPr lang="ko-KR" altLang="en-US" sz="15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3"/>
          <a:ext cx="2688299" cy="3830170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92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카테고리 분류에 따른 이동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1015714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오픈예정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달성 완료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달성 실패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성공 및 달성 가능성 높은 프로젝트 목록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검색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프로젝트 키워드 검색</a:t>
                      </a:r>
                      <a:endParaRPr lang="ko-KR" altLang="en-US" sz="12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89235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정렬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최신순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인기순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펀딩금액순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등으로 정렬</a:t>
                      </a:r>
                    </a:p>
                  </a:txBody>
                  <a:tcPr marL="121920" marR="121920" marT="60960" marB="60960"/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219200" y="1587412"/>
            <a:ext cx="7607808" cy="566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219200" y="288491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810000" y="288491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400800" y="288491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219200" y="460854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810000" y="460854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400800" y="460854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400800" y="2316350"/>
            <a:ext cx="2426208" cy="401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정렬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804846" y="2316350"/>
            <a:ext cx="2426208" cy="401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049455" y="1725833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49455" y="3522291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631135" y="237036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239697" y="237036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4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022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4778" r="6938" b="19800"/>
          <a:stretch/>
        </p:blipFill>
        <p:spPr>
          <a:xfrm>
            <a:off x="766826" y="1505968"/>
            <a:ext cx="7200000" cy="481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6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16933"/>
          <a:stretch/>
        </p:blipFill>
        <p:spPr>
          <a:xfrm>
            <a:off x="766826" y="1787610"/>
            <a:ext cx="7200000" cy="42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0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 dirty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16933"/>
          <a:stretch/>
        </p:blipFill>
        <p:spPr>
          <a:xfrm>
            <a:off x="766826" y="1787610"/>
            <a:ext cx="7200000" cy="4216850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825626" y="1787610"/>
            <a:ext cx="10891273" cy="1795850"/>
            <a:chOff x="825626" y="1787610"/>
            <a:chExt cx="10891273" cy="1795850"/>
          </a:xfrm>
        </p:grpSpPr>
        <p:sp>
          <p:nvSpPr>
            <p:cNvPr id="3" name="직사각형 2"/>
            <p:cNvSpPr/>
            <p:nvPr/>
          </p:nvSpPr>
          <p:spPr>
            <a:xfrm>
              <a:off x="825626" y="3402227"/>
              <a:ext cx="945509" cy="1812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cxnSp>
          <p:nvCxnSpPr>
            <p:cNvPr id="13" name="꺾인 연결선 12"/>
            <p:cNvCxnSpPr>
              <a:stCxn id="3" idx="0"/>
            </p:cNvCxnSpPr>
            <p:nvPr/>
          </p:nvCxnSpPr>
          <p:spPr>
            <a:xfrm rot="5400000" flipH="1" flipV="1">
              <a:off x="4279514" y="-513902"/>
              <a:ext cx="934997" cy="6897263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8195642" y="1787610"/>
              <a:ext cx="3521257" cy="135924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>
                  <a:solidFill>
                    <a:sysClr val="windowText" lastClr="000000"/>
                  </a:solidFill>
                </a:rPr>
                <a:t>길이가 긴 </a:t>
              </a:r>
              <a:r>
                <a:rPr lang="ko-KR" altLang="en-US" dirty="0" err="1" smtClean="0">
                  <a:solidFill>
                    <a:sysClr val="windowText" lastClr="000000"/>
                  </a:solidFill>
                </a:rPr>
                <a:t>메이커명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… 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표시</a:t>
              </a:r>
              <a:endParaRPr lang="en-US" altLang="ko-KR" dirty="0" smtClean="0">
                <a:solidFill>
                  <a:sysClr val="windowText" lastClr="000000"/>
                </a:solidFill>
              </a:endParaRPr>
            </a:p>
            <a:p>
              <a:r>
                <a:rPr lang="en-US" altLang="ko-KR" dirty="0" err="1">
                  <a:solidFill>
                    <a:srgbClr val="7F007F"/>
                  </a:solidFill>
                  <a:latin typeface="Consolas" panose="020B0609020204030204" pitchFamily="49" charset="0"/>
                </a:rPr>
                <a:t>overflow</a:t>
              </a:r>
              <a:r>
                <a:rPr lang="en-US" altLang="ko-KR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ko-KR" i="1" dirty="0" err="1">
                  <a:solidFill>
                    <a:srgbClr val="2A00E1"/>
                  </a:solidFill>
                  <a:latin typeface="Consolas" panose="020B0609020204030204" pitchFamily="49" charset="0"/>
                </a:rPr>
                <a:t>hidden</a:t>
              </a:r>
              <a:r>
                <a:rPr lang="en-US" altLang="ko-KR" i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i="1" dirty="0" smtClean="0">
                  <a:solidFill>
                    <a:srgbClr val="7F007F"/>
                  </a:solidFill>
                  <a:latin typeface="Consolas" panose="020B0609020204030204" pitchFamily="49" charset="0"/>
                </a:rPr>
                <a:t>white-space</a:t>
              </a:r>
              <a:r>
                <a:rPr lang="en-US" altLang="ko-KR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altLang="ko-KR" i="1" dirty="0" err="1" smtClean="0">
                  <a:solidFill>
                    <a:srgbClr val="2A00E1"/>
                  </a:solidFill>
                  <a:latin typeface="Consolas" panose="020B0609020204030204" pitchFamily="49" charset="0"/>
                </a:rPr>
                <a:t>nowrap</a:t>
              </a:r>
              <a:r>
                <a:rPr lang="en-US" altLang="ko-KR" i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i="1" dirty="0" err="1" smtClean="0">
                  <a:solidFill>
                    <a:srgbClr val="7F007F"/>
                  </a:solidFill>
                  <a:latin typeface="Consolas" panose="020B0609020204030204" pitchFamily="49" charset="0"/>
                </a:rPr>
                <a:t>text-overflow</a:t>
              </a:r>
              <a:r>
                <a:rPr lang="en-US" altLang="ko-KR" i="1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ko-KR" i="1" dirty="0" err="1" smtClean="0">
                  <a:solidFill>
                    <a:srgbClr val="2A00E1"/>
                  </a:solidFill>
                  <a:latin typeface="Consolas" panose="020B0609020204030204" pitchFamily="49" charset="0"/>
                </a:rPr>
                <a:t>ellipsis</a:t>
              </a:r>
              <a:r>
                <a:rPr lang="en-US" altLang="ko-KR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ko-KR" altLang="en-US" dirty="0">
                <a:solidFill>
                  <a:srgbClr val="FFFFFF"/>
                </a:solidFill>
              </a:endParaRPr>
            </a:p>
            <a:p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789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16933"/>
          <a:stretch/>
        </p:blipFill>
        <p:spPr>
          <a:xfrm>
            <a:off x="766826" y="1787610"/>
            <a:ext cx="7200000" cy="42168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937158" y="2613053"/>
            <a:ext cx="7611763" cy="2015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프로젝트 리스트 </a:t>
            </a:r>
            <a:r>
              <a:rPr lang="en-US" altLang="ko-KR" dirty="0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&amp; </a:t>
            </a:r>
            <a:r>
              <a:rPr lang="ko-KR" altLang="en-US" dirty="0" err="1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페이징</a:t>
            </a:r>
            <a:endParaRPr lang="en-US" altLang="ko-KR" dirty="0" smtClean="0">
              <a:solidFill>
                <a:sysClr val="windowText" lastClr="000000"/>
              </a:solidFill>
              <a:latin typeface="맑은 고딕" panose="020B0503020000020004" pitchFamily="50" charset="-127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select </a:t>
            </a:r>
            <a:r>
              <a:rPr lang="en-US" altLang="ko-KR" sz="14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projectList</a:t>
            </a:r>
            <a:r>
              <a:rPr lang="en-US" altLang="ko-KR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4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resultMap</a:t>
            </a:r>
            <a:r>
              <a:rPr lang="en-US" altLang="ko-KR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projectResult</a:t>
            </a:r>
            <a:r>
              <a:rPr lang="en-US" altLang="ko-KR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4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parameterType</a:t>
            </a:r>
            <a:r>
              <a:rPr lang="en-US" altLang="ko-KR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"project"</a:t>
            </a:r>
            <a:r>
              <a:rPr lang="en-US" altLang="ko-KR" sz="14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SELECT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FROM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(SELECT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rownum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c.*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FROM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(SELECT a.*,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b.maker_name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FROM project a, MAKER b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WHERE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a.MAKER_CODE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b.MAKER_CODE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c)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WHERE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BETWEEN #{start} AND #{end}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67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3505</TotalTime>
  <Words>190</Words>
  <Application>Microsoft Office PowerPoint</Application>
  <PresentationFormat>와이드스크린</PresentationFormat>
  <Paragraphs>51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Droid Serif</vt:lpstr>
      <vt:lpstr>맑은 고딕</vt:lpstr>
      <vt:lpstr>Arial</vt:lpstr>
      <vt:lpstr>Consolas</vt:lpstr>
      <vt:lpstr>Montserrat</vt:lpstr>
      <vt:lpstr>Office 테마</vt:lpstr>
      <vt:lpstr>2_Perdita template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507-09</cp:lastModifiedBy>
  <cp:revision>204</cp:revision>
  <dcterms:created xsi:type="dcterms:W3CDTF">2020-01-16T07:12:04Z</dcterms:created>
  <dcterms:modified xsi:type="dcterms:W3CDTF">2020-05-14T08:07:33Z</dcterms:modified>
</cp:coreProperties>
</file>