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323" r:id="rId3"/>
    <p:sldId id="329" r:id="rId4"/>
    <p:sldId id="337" r:id="rId5"/>
    <p:sldId id="338" r:id="rId6"/>
    <p:sldId id="306" r:id="rId7"/>
    <p:sldId id="324" r:id="rId8"/>
    <p:sldId id="330" r:id="rId9"/>
    <p:sldId id="340" r:id="rId10"/>
    <p:sldId id="339" r:id="rId11"/>
    <p:sldId id="325" r:id="rId12"/>
    <p:sldId id="322" r:id="rId13"/>
    <p:sldId id="326" r:id="rId14"/>
    <p:sldId id="319" r:id="rId15"/>
    <p:sldId id="331" r:id="rId16"/>
    <p:sldId id="320" r:id="rId17"/>
    <p:sldId id="332" r:id="rId18"/>
    <p:sldId id="321" r:id="rId19"/>
    <p:sldId id="333" r:id="rId20"/>
    <p:sldId id="317" r:id="rId21"/>
    <p:sldId id="334" r:id="rId22"/>
    <p:sldId id="318" r:id="rId23"/>
    <p:sldId id="336" r:id="rId24"/>
    <p:sldId id="314" r:id="rId25"/>
    <p:sldId id="335" r:id="rId26"/>
    <p:sldId id="315" r:id="rId27"/>
    <p:sldId id="316" r:id="rId28"/>
    <p:sldId id="328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4660"/>
  </p:normalViewPr>
  <p:slideViewPr>
    <p:cSldViewPr snapToGrid="0">
      <p:cViewPr>
        <p:scale>
          <a:sx n="66" d="100"/>
          <a:sy n="66" d="100"/>
        </p:scale>
        <p:origin x="48" y="10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EFE7F2A0-C7D9-4DBD-AE3B-C1A712DCE501}" type="datetimeFigureOut">
              <a:rPr lang="ko-KR" altLang="en-US" smtClean="0"/>
              <a:pPr/>
              <a:t>2020-05-14 Thu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9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63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268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245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13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8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86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46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94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17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 Thu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9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272C3D53-FEDF-49EC-8F65-FFFC138B637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 Thu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958012F-AD90-4D38-8487-7304595DC7D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96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02" y="1382549"/>
            <a:ext cx="9011708" cy="50508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4619625"/>
            <a:ext cx="5238750" cy="17335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2562225"/>
            <a:ext cx="1952625" cy="5524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4815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77793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318916"/>
              </p:ext>
            </p:extLst>
          </p:nvPr>
        </p:nvGraphicFramePr>
        <p:xfrm>
          <a:off x="1896534" y="3403602"/>
          <a:ext cx="3521401" cy="2165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667"/>
                <a:gridCol w="2337532"/>
                <a:gridCol w="651202"/>
              </a:tblGrid>
              <a:tr h="270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723200" y="302099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191927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37661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0160" y="3021958"/>
            <a:ext cx="221402" cy="221402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716857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393289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39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78750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sw_user_w_chatting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357612"/>
              </p:ext>
            </p:extLst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/>
                <a:gridCol w="2184400"/>
                <a:gridCol w="2184400"/>
                <a:gridCol w="900000"/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713954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7549116" y="27593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96533" y="523160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70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96366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sw_user_m_chatting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744294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이전 화면 이동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이전 화면으로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026777"/>
              </p:ext>
            </p:extLst>
          </p:nvPr>
        </p:nvGraphicFramePr>
        <p:xfrm>
          <a:off x="1818824" y="2967575"/>
          <a:ext cx="3667572" cy="2953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043"/>
                <a:gridCol w="1009398"/>
                <a:gridCol w="1102359"/>
                <a:gridCol w="457200"/>
                <a:gridCol w="470572"/>
              </a:tblGrid>
              <a:tr h="31326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2758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1936"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질문내용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이전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5076148" y="335150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583149" y="50961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88548" y="509613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799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6248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sw_admin_w_notice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97735"/>
              </p:ext>
            </p:extLst>
          </p:nvPr>
        </p:nvGraphicFramePr>
        <p:xfrm>
          <a:off x="2125960" y="2687665"/>
          <a:ext cx="580813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2319039"/>
                <a:gridCol w="745067"/>
                <a:gridCol w="1017202"/>
                <a:gridCol w="103255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03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66510" y="2321992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14455" y="547689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93084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등록폼으로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5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979" y="1448307"/>
            <a:ext cx="7929499" cy="510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9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등록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95894" y="5122336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52356"/>
              </p:ext>
            </p:extLst>
          </p:nvPr>
        </p:nvGraphicFramePr>
        <p:xfrm>
          <a:off x="2113442" y="2514599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2191358"/>
                <a:gridCol w="753533"/>
                <a:gridCol w="1375109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 / N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6248403" y="5122336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72070" y="475182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18894" y="474997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319325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01610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sw_admin_w_noticeReg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17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공지사항 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03" y="1421309"/>
            <a:ext cx="8167145" cy="515051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925" y="5130400"/>
            <a:ext cx="9239250" cy="6286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56045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상세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3353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sw_admin_w_noticeDetail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239827" y="5317071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817584"/>
              </p:ext>
            </p:extLst>
          </p:nvPr>
        </p:nvGraphicFramePr>
        <p:xfrm>
          <a:off x="2257375" y="2370664"/>
          <a:ext cx="5400000" cy="282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1620000"/>
                <a:gridCol w="1080000"/>
                <a:gridCol w="1620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740401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118604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수정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공지사항을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5864068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35027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93938" y="5317071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17605" y="49465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28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공지사항 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63" y="1577333"/>
            <a:ext cx="7453312" cy="497310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058" y="2953689"/>
            <a:ext cx="3914775" cy="17526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8058" y="1562776"/>
            <a:ext cx="3952875" cy="10477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8058" y="5049452"/>
            <a:ext cx="3505200" cy="5524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203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39433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136678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830501"/>
              </p:ext>
            </p:extLst>
          </p:nvPr>
        </p:nvGraphicFramePr>
        <p:xfrm>
          <a:off x="1896534" y="3166529"/>
          <a:ext cx="6265335" cy="243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/>
                <a:gridCol w="2954867"/>
                <a:gridCol w="1210733"/>
                <a:gridCol w="135466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720409" y="213711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23200" y="28262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404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82426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405436"/>
              </p:ext>
            </p:extLst>
          </p:nvPr>
        </p:nvGraphicFramePr>
        <p:xfrm>
          <a:off x="2125960" y="2637488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4081307"/>
                <a:gridCol w="103255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7291455" y="5114214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702677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1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등록폼으로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2066510" y="227181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14455" y="471374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35447" y="46301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857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26" y="1350054"/>
            <a:ext cx="9134475" cy="524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48803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sw_admin_w_faqReg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189027" y="5245225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41536" y="5245225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146830"/>
              </p:ext>
            </p:extLst>
          </p:nvPr>
        </p:nvGraphicFramePr>
        <p:xfrm>
          <a:off x="2206575" y="2637488"/>
          <a:ext cx="5400000" cy="20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4320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170789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등록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465203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35028" y="487470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691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64" y="1382549"/>
            <a:ext cx="9191625" cy="51945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137" y="4972050"/>
            <a:ext cx="7953375" cy="6096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9168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64031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sw_admin_w_faqDetail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15175"/>
              </p:ext>
            </p:extLst>
          </p:nvPr>
        </p:nvGraphicFramePr>
        <p:xfrm>
          <a:off x="9168341" y="2479152"/>
          <a:ext cx="2688299" cy="233011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수정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수정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삭제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을 삭제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목록으로 이동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상세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914632"/>
              </p:ext>
            </p:extLst>
          </p:nvPr>
        </p:nvGraphicFramePr>
        <p:xfrm>
          <a:off x="2265842" y="2548465"/>
          <a:ext cx="5400000" cy="245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/>
                <a:gridCol w="1620000"/>
                <a:gridCol w="1080000"/>
                <a:gridCol w="1620000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4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내용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7239827" y="5181602"/>
            <a:ext cx="592666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40401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64068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435027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93938" y="5181602"/>
            <a:ext cx="594000" cy="3048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17605" y="48110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304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상세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979" y="1410321"/>
            <a:ext cx="8235846" cy="508333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696" y="1598314"/>
            <a:ext cx="4086225" cy="10763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2696" y="2929853"/>
            <a:ext cx="3838575" cy="15906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2696" y="4775741"/>
            <a:ext cx="3143250" cy="5619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8585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968797" y="2242543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23565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618672"/>
              </p:ext>
            </p:extLst>
          </p:nvPr>
        </p:nvGraphicFramePr>
        <p:xfrm>
          <a:off x="9168341" y="2479152"/>
          <a:ext cx="2688299" cy="108990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목록 및 답변여부 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021855"/>
              </p:ext>
            </p:extLst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4292600"/>
                <a:gridCol w="82126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835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759071" y="1778919"/>
            <a:ext cx="6175023" cy="381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 </a:t>
            </a:r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083120"/>
              </p:ext>
            </p:extLst>
          </p:nvPr>
        </p:nvGraphicFramePr>
        <p:xfrm>
          <a:off x="1976722" y="2621331"/>
          <a:ext cx="58081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268"/>
                <a:gridCol w="4292600"/>
                <a:gridCol w="82126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회원명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@@@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435447" y="4765638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918768"/>
              </p:ext>
            </p:extLst>
          </p:nvPr>
        </p:nvGraphicFramePr>
        <p:xfrm>
          <a:off x="1806800" y="2095985"/>
          <a:ext cx="6168800" cy="38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/>
                <a:gridCol w="2184400"/>
                <a:gridCol w="2184400"/>
                <a:gridCol w="900000"/>
              </a:tblGrid>
              <a:tr h="534085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12:12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홍길동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질문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12:13</a:t>
                      </a:r>
                      <a:endParaRPr lang="ko-KR" altLang="en-US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408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답변내용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26745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sw_admin_w_chattingDetail</a:t>
                      </a:r>
                      <a:endParaRPr lang="en-US" altLang="ko-KR" sz="15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264211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실시간 채팅 상담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회원과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채팅을 위해 답변 내용을 입력 후 등록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7574998" y="2725487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50760" y="5167160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7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4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16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세미나 상세페이지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40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공지사항 목록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20" y="1421309"/>
            <a:ext cx="8145463" cy="506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0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공지사항 목록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20" y="1421309"/>
            <a:ext cx="8145463" cy="506616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267" y="2559050"/>
            <a:ext cx="7362825" cy="25527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9835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공지사항 목록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20" y="1421309"/>
            <a:ext cx="8145463" cy="50661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4753923"/>
            <a:ext cx="5238750" cy="17335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2432202"/>
            <a:ext cx="2066925" cy="58102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516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77784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sw_user_m_notice</a:t>
                      </a:r>
                      <a:endParaRPr lang="ko-KR" altLang="en-US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646807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고객센터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고객센터 목록</a:t>
                      </a:r>
                      <a:endParaRPr lang="en-US" altLang="ko-KR" sz="1200" b="1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kern="1200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4158627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62302" y="2446883"/>
            <a:ext cx="828796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46879" y="2446882"/>
            <a:ext cx="482679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26569" y="2446882"/>
            <a:ext cx="1459827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363786"/>
              </p:ext>
            </p:extLst>
          </p:nvPr>
        </p:nvGraphicFramePr>
        <p:xfrm>
          <a:off x="1896534" y="3378200"/>
          <a:ext cx="3522133" cy="2157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199"/>
                <a:gridCol w="1464734"/>
                <a:gridCol w="660400"/>
                <a:gridCol w="812800"/>
              </a:tblGrid>
              <a:tr h="262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등록일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공지사항 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20.05.06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공지사항 내용</a:t>
                      </a:r>
                      <a:endParaRPr lang="en-US" altLang="ko-KR" sz="105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20.05.05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20.05.03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20.05.02</a:t>
                      </a:r>
                      <a:endParaRPr lang="ko-KR" altLang="en-US" sz="105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1896533" y="2904079"/>
            <a:ext cx="34628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896533" y="2480750"/>
            <a:ext cx="3437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020581" y="215677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23200" y="303792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2034" y="5672665"/>
            <a:ext cx="1308769" cy="169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2 3 &gt;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3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001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87906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sw_user_w_faq</a:t>
                      </a:r>
                      <a:endParaRPr lang="en-US" altLang="ko-KR" sz="15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96533" y="1828061"/>
            <a:ext cx="2641600" cy="44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고객센터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97767" y="2446883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87146" y="2446882"/>
            <a:ext cx="1600200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FAQ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74373" y="2446882"/>
            <a:ext cx="2128694" cy="520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채팅 상담</a:t>
            </a:r>
            <a:endParaRPr lang="ko-KR" altLang="en-US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979171"/>
              </p:ext>
            </p:extLst>
          </p:nvPr>
        </p:nvGraphicFramePr>
        <p:xfrm>
          <a:off x="1896534" y="3344322"/>
          <a:ext cx="6265335" cy="2367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66"/>
                <a:gridCol w="4318000"/>
                <a:gridCol w="1202269"/>
              </a:tblGrid>
              <a:tr h="350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번호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  <a:endParaRPr lang="ko-KR" altLang="en-US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293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lang="en-US" altLang="ko-KR" sz="1600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latinLnBrk="1"/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1896533" y="2904079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896533" y="2480750"/>
            <a:ext cx="60790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723200" y="301744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849887"/>
              </p:ext>
            </p:extLst>
          </p:nvPr>
        </p:nvGraphicFramePr>
        <p:xfrm>
          <a:off x="9168341" y="2479152"/>
          <a:ext cx="2688299" cy="1710010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목록</a:t>
                      </a:r>
                      <a:endParaRPr lang="en-US" altLang="ko-KR" sz="12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3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검색</a:t>
                      </a:r>
                      <a:endParaRPr lang="en-US" altLang="ko-KR" sz="12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FAQ </a:t>
                      </a:r>
                      <a:r>
                        <a:rPr lang="ko-KR" altLang="en-US" sz="12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제목 및 내용 검색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5858933" y="2997193"/>
            <a:ext cx="1744134" cy="270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04667" y="2997193"/>
            <a:ext cx="406400" cy="270933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7166" y="3021958"/>
            <a:ext cx="221402" cy="221402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5383863" y="297746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87246" y="5671571"/>
            <a:ext cx="2548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2 3 &gt;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5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02" y="1382549"/>
            <a:ext cx="9011708" cy="505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7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고객센터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FAQ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목록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1" y="587441"/>
            <a:ext cx="723852" cy="7238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02" y="1382549"/>
            <a:ext cx="9011708" cy="505085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896" y="2928516"/>
            <a:ext cx="9629775" cy="25336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719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4062</TotalTime>
  <Words>934</Words>
  <Application>Microsoft Office PowerPoint</Application>
  <PresentationFormat>와이드스크린</PresentationFormat>
  <Paragraphs>550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나눔바른고딕</vt:lpstr>
      <vt:lpstr>맑은 고딕</vt:lpstr>
      <vt:lpstr>Arial</vt:lpstr>
      <vt:lpstr>1_Office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507-12</cp:lastModifiedBy>
  <cp:revision>257</cp:revision>
  <dcterms:created xsi:type="dcterms:W3CDTF">2020-01-16T07:12:04Z</dcterms:created>
  <dcterms:modified xsi:type="dcterms:W3CDTF">2020-05-14T07:58:31Z</dcterms:modified>
</cp:coreProperties>
</file>