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327" r:id="rId2"/>
    <p:sldId id="329" r:id="rId3"/>
  </p:sldIdLst>
  <p:sldSz cx="9144000" cy="5143500" type="screen16x9"/>
  <p:notesSz cx="6858000" cy="9144000"/>
  <p:embeddedFontLst>
    <p:embeddedFont>
      <p:font typeface="맑은 고딕" pitchFamily="50" charset="-127"/>
      <p:regular r:id="rId5"/>
      <p:bold r:id="rId6"/>
    </p:embeddedFont>
    <p:embeddedFont>
      <p:font typeface="Montserrat" charset="0"/>
      <p:regular r:id="rId7"/>
      <p:bold r:id="rId8"/>
      <p:italic r:id="rId9"/>
      <p:boldItalic r:id="rId10"/>
    </p:embeddedFont>
    <p:embeddedFont>
      <p:font typeface="나눔바른고딕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73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6" y="418283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2564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03377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0" baseline="0" dirty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8" y="418283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804248" y="55186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241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500910" y="248892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4448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Kb_m_StoreDetail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46" y="533598"/>
            <a:ext cx="6592433" cy="3866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상품상세보기 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리워드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스토어 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03" y="1324488"/>
            <a:ext cx="1605512" cy="315824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59118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카테고리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카테고리 별로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상품 목록을 보여줌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8" y="45367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876256" y="61812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189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50</Words>
  <Application>Microsoft Office PowerPoint</Application>
  <PresentationFormat>화면 슬라이드 쇼(16:9)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Arial</vt:lpstr>
      <vt:lpstr>Droid Serif</vt:lpstr>
      <vt:lpstr>맑은 고딕</vt:lpstr>
      <vt:lpstr>Montserrat</vt:lpstr>
      <vt:lpstr>나눔바른고딕</vt:lpstr>
      <vt:lpstr>Perdita template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45</cp:revision>
  <dcterms:modified xsi:type="dcterms:W3CDTF">2020-05-08T07:48:33Z</dcterms:modified>
</cp:coreProperties>
</file>