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9" r:id="rId4"/>
    <p:sldId id="296" r:id="rId5"/>
    <p:sldId id="297" r:id="rId6"/>
    <p:sldId id="298" r:id="rId7"/>
    <p:sldId id="259" r:id="rId8"/>
    <p:sldId id="290" r:id="rId9"/>
    <p:sldId id="258" r:id="rId10"/>
    <p:sldId id="291" r:id="rId11"/>
    <p:sldId id="260" r:id="rId12"/>
    <p:sldId id="261" r:id="rId13"/>
    <p:sldId id="292" r:id="rId14"/>
    <p:sldId id="262" r:id="rId15"/>
    <p:sldId id="263" r:id="rId16"/>
    <p:sldId id="265" r:id="rId17"/>
    <p:sldId id="264" r:id="rId18"/>
    <p:sldId id="266" r:id="rId19"/>
    <p:sldId id="267" r:id="rId20"/>
    <p:sldId id="268" r:id="rId21"/>
    <p:sldId id="269" r:id="rId22"/>
    <p:sldId id="270" r:id="rId23"/>
    <p:sldId id="282" r:id="rId24"/>
    <p:sldId id="283" r:id="rId25"/>
    <p:sldId id="284" r:id="rId26"/>
    <p:sldId id="285" r:id="rId27"/>
    <p:sldId id="287" r:id="rId28"/>
    <p:sldId id="276" r:id="rId29"/>
    <p:sldId id="281" r:id="rId30"/>
    <p:sldId id="293" r:id="rId31"/>
    <p:sldId id="294" r:id="rId32"/>
    <p:sldId id="278" r:id="rId33"/>
    <p:sldId id="295" r:id="rId34"/>
    <p:sldId id="277" r:id="rId35"/>
    <p:sldId id="279" r:id="rId36"/>
    <p:sldId id="28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474065"/>
            <a:ext cx="4648175" cy="469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61043" y="2697691"/>
            <a:ext cx="3830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회원정보를 저장하고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2760133"/>
            <a:ext cx="5496913" cy="325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5697118-40A3-48FA-8A2B-6A28787DADE2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AA457BC-9017-4EE2-9A6E-EC55C049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8A3980F-751C-4A7A-9E74-1AC22733107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D30AB7B-B79D-4A65-A653-976737C9C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4523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슬라이드 배너의 기본적인 정보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슬라이드 배너 등록 페이지로 이동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CCE27E-DBD5-43E2-AC75-CC53812613D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A6FB7F8-CBB6-4854-9521-DCB4830ED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슬라이더 배너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8577ED2-BE39-4F2E-84E2-67BE35B82F4B}"/>
              </a:ext>
            </a:extLst>
          </p:cNvPr>
          <p:cNvSpPr/>
          <p:nvPr/>
        </p:nvSpPr>
        <p:spPr>
          <a:xfrm>
            <a:off x="1808965" y="522708"/>
            <a:ext cx="1004767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C7B34B5-4A94-4CB7-A414-354D7DB07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33158" y="24303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89939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864D0D7-B00E-4823-8C78-3E19B8AE397D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B1BBF85-99FA-4A09-82DD-4E0640749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0EC688B-D38F-4239-A3F9-50E0FBE24FB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4A768DA-CAF4-4153-A270-7612E069F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4F57A39-ACF6-4FC4-82FC-AFDCCAF10730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EC32441-EF35-488B-A1DD-16FC8B19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96576"/>
            <a:ext cx="2884149" cy="506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396577"/>
            <a:ext cx="2898603" cy="5057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120" y="1377507"/>
            <a:ext cx="6422413" cy="8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8466" y="1464733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CoordinatorLayout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사용하여 </a:t>
            </a:r>
            <a:r>
              <a:rPr lang="ko-KR" altLang="en-US" sz="1200" dirty="0" err="1" smtClean="0"/>
              <a:t>상단바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액션바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하단바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네이게이션</a:t>
            </a:r>
            <a:r>
              <a:rPr lang="ko-KR" altLang="en-US" sz="1200" dirty="0" smtClean="0"/>
              <a:t> 메뉴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시 </a:t>
            </a:r>
            <a:r>
              <a:rPr lang="ko-KR" altLang="en-US" sz="1200" dirty="0" err="1" smtClean="0"/>
              <a:t>상단바가</a:t>
            </a:r>
            <a:r>
              <a:rPr lang="ko-KR" altLang="en-US" sz="1200" dirty="0" smtClean="0"/>
              <a:t> 사라지도록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중앙의 </a:t>
            </a:r>
            <a:r>
              <a:rPr lang="ko-KR" altLang="en-US" sz="1200" dirty="0" err="1" smtClean="0"/>
              <a:t>컨텐츠는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4188" y="5623347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04463" y="5682397"/>
            <a:ext cx="6637737" cy="47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5394381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387784"/>
            <a:ext cx="2805369" cy="4987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1" y="1377507"/>
            <a:ext cx="2827590" cy="49976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467" y="5499355"/>
            <a:ext cx="6409899" cy="87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2099" y="1577333"/>
            <a:ext cx="45042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액션바의</a:t>
            </a:r>
            <a:r>
              <a:rPr lang="ko-KR" altLang="en-US" dirty="0" smtClean="0"/>
              <a:t> 메뉴 아이콘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혹은 검색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13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316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스크롤을 통한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789" y="1231465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창의 끝에 닿는 경우 감지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clientHeight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사용자의 화면 크기가 차지하는 스크롤 거리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페이지의 총 스크롤 크기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ko-KR" altLang="en-US" sz="1200" dirty="0" smtClean="0"/>
              <a:t>서버에 </a:t>
            </a:r>
            <a:r>
              <a:rPr lang="en-US" altLang="ko-KR" sz="1200" dirty="0" smtClean="0"/>
              <a:t>AJAX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데이터 요청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314606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014" y="1314606"/>
            <a:ext cx="42473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347066"/>
            <a:ext cx="5337071" cy="3922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0" y="211841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58431" y="3808635"/>
            <a:ext cx="290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숫자의 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837267" y="2209800"/>
            <a:ext cx="5528733" cy="982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867" y="3827782"/>
            <a:ext cx="5719564" cy="115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2596" y="5349294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73032" y="5427133"/>
            <a:ext cx="4910368" cy="82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2428</Words>
  <Application>Microsoft Office PowerPoint</Application>
  <PresentationFormat>와이드스크린</PresentationFormat>
  <Paragraphs>780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374</cp:revision>
  <dcterms:created xsi:type="dcterms:W3CDTF">2020-01-16T07:12:04Z</dcterms:created>
  <dcterms:modified xsi:type="dcterms:W3CDTF">2020-05-21T07:12:09Z</dcterms:modified>
</cp:coreProperties>
</file>