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6" r:id="rId3"/>
    <p:sldId id="277" r:id="rId4"/>
    <p:sldId id="278" r:id="rId5"/>
    <p:sldId id="280" r:id="rId6"/>
    <p:sldId id="279" r:id="rId7"/>
    <p:sldId id="281" r:id="rId8"/>
    <p:sldId id="260" r:id="rId9"/>
    <p:sldId id="262" r:id="rId10"/>
    <p:sldId id="263" r:id="rId11"/>
    <p:sldId id="265" r:id="rId12"/>
    <p:sldId id="271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76"/>
            <p14:sldId id="277"/>
            <p14:sldId id="278"/>
            <p14:sldId id="280"/>
            <p14:sldId id="279"/>
            <p14:sldId id="281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65"/>
            <p14:sldId id="271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45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sh_user__</a:t>
                      </a:r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861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70" y="1936810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1" y="1928343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73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1488677"/>
            <a:ext cx="2452729" cy="478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40201" y="252125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85645" y="3704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1079" y="437051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7689" y="497164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26" y="4093996"/>
            <a:ext cx="2268141" cy="150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54" y="5423430"/>
            <a:ext cx="2390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6091501"/>
            <a:ext cx="319367" cy="14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364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00" y="1564649"/>
            <a:ext cx="2297996" cy="461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534988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00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3722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3" y="1498599"/>
            <a:ext cx="2345373" cy="474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76066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6804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8" y="1498932"/>
            <a:ext cx="2439930" cy="474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45677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77" y="4120628"/>
            <a:ext cx="2395585" cy="21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2" y="1552166"/>
            <a:ext cx="2539521" cy="4620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572241" y="209562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2240" y="355409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439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71726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아직 관심 </a:t>
            </a:r>
            <a:r>
              <a:rPr lang="ko-KR" altLang="en-US" sz="1100" b="1" smtClean="0">
                <a:solidFill>
                  <a:schemeClr val="bg1">
                    <a:lumMod val="50000"/>
                  </a:schemeClr>
                </a:solidFill>
              </a:rPr>
              <a:t>프로젝트가 없습니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다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37519" y="244225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35644" y="179213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6663" y="301871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9698" y="356701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37519" y="244225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35644" y="179213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6663" y="301871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9698" y="356701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1734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98172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있을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때는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5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중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성공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09781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딩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금액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9262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실패시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</a:rPr>
                <a:t>투자</a:t>
              </a:r>
              <a:endParaRPr lang="ko-KR" altLang="en-US" sz="8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펀딩</a:t>
              </a:r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 실패</a:t>
              </a:r>
              <a:endParaRPr lang="en-US" altLang="ko-KR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[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카테고리</a:t>
              </a:r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] 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나미야 잡화점의 기적</a:t>
              </a:r>
              <a:endPara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이젠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펀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딩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금액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 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				                      10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만원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*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모금 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실패시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 투자금액은 즉시 반환됩니다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rgbClr val="FF9E00"/>
                  </a:solidFill>
                </a:rPr>
                <a:t>예치금 내역 보기</a:t>
              </a:r>
              <a:endParaRPr lang="en-US" altLang="ko-KR" sz="900" b="1" dirty="0" smtClean="0">
                <a:solidFill>
                  <a:srgbClr val="FF9E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투자일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4200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3592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실패시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99731" y="3881514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07819"/>
              </p:ext>
            </p:extLst>
          </p:nvPr>
        </p:nvGraphicFramePr>
        <p:xfrm>
          <a:off x="2531531" y="3995972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48159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668"/>
              </p:ext>
            </p:extLst>
          </p:nvPr>
        </p:nvGraphicFramePr>
        <p:xfrm>
          <a:off x="9116585" y="2479152"/>
          <a:ext cx="2688299" cy="12775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주문번호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주문일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상품명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결제금액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배송예정일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상태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665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40070"/>
              </p:ext>
            </p:extLst>
          </p:nvPr>
        </p:nvGraphicFramePr>
        <p:xfrm>
          <a:off x="9168341" y="2469561"/>
          <a:ext cx="2688299" cy="22891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644858" y="20869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8534" y="29944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8534" y="369495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9E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프로필 사진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프로필 정보 설정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바꾸기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7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삭제</a:t>
              </a:r>
              <a:endPara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주소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휴대폰 번호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휴대폰 번호를 입력해주세요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인증번호 확인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인증번호를 입력해주세요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확인하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휴대폰 번호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도             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상세주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확인하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관심</a:t>
              </a:r>
              <a:r>
                <a:rPr lang="ko-KR" altLang="en-US" sz="7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최소 </a:t>
              </a:r>
              <a:r>
                <a:rPr lang="en-US" altLang="ko-KR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 이상의 관심사를 선택해주세요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7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6170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61031" y="1647796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47931" y="1854696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휴대폰 번호를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46700" y="184087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번호받기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1031" y="2285846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확인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47931" y="2492746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인증번호를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46700" y="247892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1031" y="28635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7931" y="3093720"/>
            <a:ext cx="104221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3437" y="3093720"/>
            <a:ext cx="104221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시군구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3" y="3187117"/>
            <a:ext cx="106768" cy="1067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3187117"/>
            <a:ext cx="106768" cy="10676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1031" y="3521095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상세주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7931" y="3710743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6700" y="3696926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69657" y="4137182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69657" y="4258310"/>
            <a:ext cx="2010142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최소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이상의 관심사를 선택해주세요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3809" y="4515565"/>
            <a:ext cx="781756" cy="134070"/>
            <a:chOff x="3873809" y="4489687"/>
            <a:chExt cx="781756" cy="134070"/>
          </a:xfrm>
        </p:grpSpPr>
        <p:sp>
          <p:nvSpPr>
            <p:cNvPr id="52" name="직사각형 51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교육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54181" y="4515565"/>
            <a:ext cx="991326" cy="134070"/>
            <a:chOff x="3873809" y="4489687"/>
            <a:chExt cx="991326" cy="134070"/>
          </a:xfrm>
        </p:grpSpPr>
        <p:sp>
          <p:nvSpPr>
            <p:cNvPr id="54" name="직사각형 53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패션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잡화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73809" y="4751876"/>
            <a:ext cx="1154936" cy="134070"/>
            <a:chOff x="3873809" y="4489687"/>
            <a:chExt cx="1154936" cy="134070"/>
          </a:xfrm>
        </p:grpSpPr>
        <p:sp>
          <p:nvSpPr>
            <p:cNvPr id="57" name="직사각형 56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홈리빙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디자인소품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54181" y="4751876"/>
            <a:ext cx="781756" cy="134070"/>
            <a:chOff x="3873809" y="4489687"/>
            <a:chExt cx="781756" cy="134070"/>
          </a:xfrm>
        </p:grpSpPr>
        <p:sp>
          <p:nvSpPr>
            <p:cNvPr id="60" name="직사각형 59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공연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73809" y="4993415"/>
            <a:ext cx="1082503" cy="134070"/>
            <a:chOff x="3873809" y="4489687"/>
            <a:chExt cx="1082503" cy="134070"/>
          </a:xfrm>
        </p:grpSpPr>
        <p:sp>
          <p:nvSpPr>
            <p:cNvPr id="77" name="직사각형 76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스포츠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54181" y="4976163"/>
            <a:ext cx="1203758" cy="134070"/>
            <a:chOff x="3873809" y="4489687"/>
            <a:chExt cx="1203758" cy="134070"/>
          </a:xfrm>
        </p:grpSpPr>
        <p:sp>
          <p:nvSpPr>
            <p:cNvPr id="80" name="직사각형 79"/>
            <p:cNvSpPr/>
            <p:nvPr/>
          </p:nvSpPr>
          <p:spPr>
            <a:xfrm>
              <a:off x="3969900" y="4505950"/>
              <a:ext cx="1107667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73809" y="5209075"/>
            <a:ext cx="1082503" cy="134070"/>
            <a:chOff x="3873809" y="4489687"/>
            <a:chExt cx="1082503" cy="134070"/>
          </a:xfrm>
        </p:grpSpPr>
        <p:sp>
          <p:nvSpPr>
            <p:cNvPr id="83" name="직사각형 82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반려동물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4181" y="5191823"/>
            <a:ext cx="781756" cy="134070"/>
            <a:chOff x="3873809" y="4489687"/>
            <a:chExt cx="781756" cy="134070"/>
          </a:xfrm>
        </p:grpSpPr>
        <p:sp>
          <p:nvSpPr>
            <p:cNvPr id="86" name="직사각형 85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테크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가전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873809" y="5522850"/>
            <a:ext cx="1016332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취소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79315" y="5522850"/>
            <a:ext cx="1016332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500254" y="408206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1354" y="1589290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 탈퇴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85" y="522707"/>
            <a:ext cx="4080710" cy="642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1353" y="1994727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점이 불편하셨나요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1352" y="212805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펀펀을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이용하면서 불편했던 점을 말씀해주시면 서비스 개선에 참고 하도록 하겠습니다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56852" y="2499332"/>
            <a:ext cx="1807518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탈퇴사유는 무엇인가요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</a:rPr>
              <a:t>            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56" y="2592729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131353" y="3011195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탈퇴 전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꼭 확인하세요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31352" y="3143973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탈퇴 전 반드시 아래 유의사항을 확인하시기 바랍니다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1352" y="3454851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탈퇴 후 개인 정보를 일괄 삭제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1033</Words>
  <Application>Microsoft Office PowerPoint</Application>
  <PresentationFormat>사용자 지정</PresentationFormat>
  <Paragraphs>412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242</cp:revision>
  <dcterms:created xsi:type="dcterms:W3CDTF">2020-01-16T07:12:04Z</dcterms:created>
  <dcterms:modified xsi:type="dcterms:W3CDTF">2020-05-08T07:36:58Z</dcterms:modified>
</cp:coreProperties>
</file>