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969696"/>
    <a:srgbClr val="FF9E00"/>
    <a:srgbClr val="E3E9F1"/>
    <a:srgbClr val="D3DCE9"/>
    <a:srgbClr val="F5F7FA"/>
    <a:srgbClr val="00C4C5"/>
    <a:srgbClr val="5F5F5F"/>
    <a:srgbClr val="777777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71531" y="626201"/>
            <a:ext cx="10108802" cy="64632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통합테스트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8" y="557711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22866"/>
              </p:ext>
            </p:extLst>
          </p:nvPr>
        </p:nvGraphicFramePr>
        <p:xfrm>
          <a:off x="842102" y="1402352"/>
          <a:ext cx="10706820" cy="5053889"/>
        </p:xfrm>
        <a:graphic>
          <a:graphicData uri="http://schemas.openxmlformats.org/drawingml/2006/table">
            <a:tbl>
              <a:tblPr/>
              <a:tblGrid>
                <a:gridCol w="195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632">
                  <a:extLst>
                    <a:ext uri="{9D8B030D-6E8A-4147-A177-3AD203B41FA5}">
                      <a16:colId xmlns:a16="http://schemas.microsoft.com/office/drawing/2014/main" val="410757781"/>
                    </a:ext>
                  </a:extLst>
                </a:gridCol>
              </a:tblGrid>
              <a:tr h="444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항목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기대결과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테스트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및 결과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 정보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리스크 항목을 모두 작성한 경우 등록 신청 버튼이 활성화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등록 신청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프로젝트 신청이 완료 되고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등록된 정보는 수정할 수 없음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1-1.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기본요건만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동의한 상황에서도 프로젝트 등록 신청 버튼이 활성화 되어 있음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기본정보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1-3.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스토리 작성 후 등록 버튼 </a:t>
                      </a:r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클릭시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작성 유무 체크가 정상적으로 되지 않아 등록 신청 버튼이 계속 활성화 되어 있음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수정 완료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2.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각 항목 입력 시 입력을 하지 않거나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정해진 형식과 다른 데이터 타입의 데이터가 입력 되는 경우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400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에러 발생</a:t>
                      </a:r>
                    </a:p>
                    <a:p>
                      <a:pPr algn="l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 단계에서 데이터 타입과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NULL CHK 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할 수 있도록 수정 완료</a:t>
                      </a: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63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291653"/>
                  </a:ext>
                </a:extLst>
              </a:tr>
              <a:tr h="1541341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2000" marR="72000" marT="72000" marB="72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43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9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140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343</cp:revision>
  <dcterms:created xsi:type="dcterms:W3CDTF">2020-01-16T07:12:04Z</dcterms:created>
  <dcterms:modified xsi:type="dcterms:W3CDTF">2020-06-04T11:34:20Z</dcterms:modified>
</cp:coreProperties>
</file>