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</a:t>
            </a:r>
            <a:r>
              <a:rPr lang="en-US" altLang="ko-KR"/>
              <a:t>5</a:t>
            </a:r>
            <a:endParaRPr lang="en-US" altLang="ko-KR" dirty="0"/>
          </a:p>
          <a:p>
            <a:r>
              <a:rPr lang="ko-KR" altLang="en-US" dirty="0" err="1"/>
              <a:t>이조오오오오오오온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556089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메이커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66818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메이커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메이커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8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05272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등록 시 입력한 기본 정보들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현재 프로젝트 상태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클릭하여 상세정보로 이동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프로젝트 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9251"/>
              </p:ext>
            </p:extLst>
          </p:nvPr>
        </p:nvGraphicFramePr>
        <p:xfrm>
          <a:off x="2553710" y="2901356"/>
          <a:ext cx="59694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/>
                <a:gridCol w="994900"/>
                <a:gridCol w="994900"/>
                <a:gridCol w="994900"/>
                <a:gridCol w="994900"/>
                <a:gridCol w="994900"/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프로젝트 번호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목표금액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마감기한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 상태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89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73627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상세정보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상태를 변경하여 불량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프로젝트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7957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프로젝트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목표금액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마감기한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프로젝트 상태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49088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4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433928"/>
              </p:ext>
            </p:extLst>
          </p:nvPr>
        </p:nvGraphicFramePr>
        <p:xfrm>
          <a:off x="9168341" y="2479152"/>
          <a:ext cx="2688299" cy="40627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관리자 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55908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/>
                <a:gridCol w="1120854"/>
                <a:gridCol w="1120854"/>
                <a:gridCol w="1120854"/>
                <a:gridCol w="1120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관리자 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4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17006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관리자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73950"/>
              </p:ext>
            </p:extLst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관리자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5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86205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관리자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8577"/>
              </p:ext>
            </p:extLst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3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휴대폰번호 </a:t>
            </a:r>
            <a:r>
              <a:rPr lang="en-US" altLang="ko-KR" dirty="0" smtClean="0">
                <a:solidFill>
                  <a:schemeClr val="tx1"/>
                </a:solidFill>
              </a:rPr>
              <a:t>[                        ]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55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53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휴대폰 번호 사용하여 아이디 찾기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휴대폰 번호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621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비밀번호 초기화 링크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0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메인페이지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424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94867"/>
              </p:ext>
            </p:extLst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캐러셀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err="1">
                <a:solidFill>
                  <a:schemeClr val="tx1"/>
                </a:solidFill>
              </a:rPr>
              <a:t>캐러셀</a:t>
            </a:r>
            <a:r>
              <a:rPr lang="ko-KR" altLang="en-US" dirty="0">
                <a:solidFill>
                  <a:schemeClr val="tx1"/>
                </a:solidFill>
              </a:rPr>
              <a:t>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메인페이지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상단바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이동을 위한 버튼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Drawer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 호출을 위한 삼단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슬라이드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</p:spTree>
    <p:extLst>
      <p:ext uri="{BB962C8B-B14F-4D97-AF65-F5344CB8AC3E}">
        <p14:creationId xmlns:p14="http://schemas.microsoft.com/office/powerpoint/2010/main" val="529883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04632" y="1749982"/>
            <a:ext cx="3813860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휴대폰번호 </a:t>
            </a:r>
            <a:r>
              <a:rPr lang="en-US" altLang="ko-KR" dirty="0" smtClean="0">
                <a:solidFill>
                  <a:schemeClr val="tx1"/>
                </a:solidFill>
              </a:rPr>
              <a:t>[                        ]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76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534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휴대폰 번호 사용하여 아이디 찾기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623733" y="1649506"/>
            <a:ext cx="308186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휴대폰 번호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6984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3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비밀번호 초기화 링크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400474" y="1649506"/>
            <a:ext cx="3237393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623784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2497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623784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60740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18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휴대폰번호 </a:t>
            </a:r>
            <a:r>
              <a:rPr lang="en-US" altLang="ko-KR" dirty="0" smtClean="0">
                <a:solidFill>
                  <a:schemeClr val="tx1"/>
                </a:solidFill>
              </a:rPr>
              <a:t>[                        ]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3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7980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98280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37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5923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휴대폰 번호 사용하여 아이디 찾기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휴대폰 번호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3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43590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비밀번호 초기화 링크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4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573781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회원목록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97953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/>
                <a:gridCol w="1120854"/>
                <a:gridCol w="1120854"/>
                <a:gridCol w="1120854"/>
                <a:gridCol w="1120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회원 번호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관심 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52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035741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회원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71133"/>
              </p:ext>
            </p:extLst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관심 카테고리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참여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 상태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0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653934"/>
              </p:ext>
            </p:extLst>
          </p:nvPr>
        </p:nvGraphicFramePr>
        <p:xfrm>
          <a:off x="9168341" y="2479152"/>
          <a:ext cx="2688299" cy="40627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메이커 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97368"/>
              </p:ext>
            </p:extLst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/>
                <a:gridCol w="1189365"/>
                <a:gridCol w="1189365"/>
                <a:gridCol w="1189365"/>
                <a:gridCol w="1189365"/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메이커 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2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1429</Words>
  <Application>Microsoft Office PowerPoint</Application>
  <PresentationFormat>와이드스크린</PresentationFormat>
  <Paragraphs>576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258</cp:revision>
  <dcterms:created xsi:type="dcterms:W3CDTF">2020-01-16T07:12:04Z</dcterms:created>
  <dcterms:modified xsi:type="dcterms:W3CDTF">2020-05-06T06:04:06Z</dcterms:modified>
</cp:coreProperties>
</file>