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60" r:id="rId3"/>
    <p:sldId id="308" r:id="rId4"/>
    <p:sldId id="351" r:id="rId5"/>
    <p:sldId id="310" r:id="rId6"/>
    <p:sldId id="352" r:id="rId7"/>
    <p:sldId id="346" r:id="rId8"/>
    <p:sldId id="353" r:id="rId9"/>
    <p:sldId id="364" r:id="rId10"/>
    <p:sldId id="365" r:id="rId11"/>
    <p:sldId id="366" r:id="rId12"/>
    <p:sldId id="348" r:id="rId13"/>
    <p:sldId id="354" r:id="rId14"/>
    <p:sldId id="349" r:id="rId15"/>
    <p:sldId id="355" r:id="rId16"/>
    <p:sldId id="350" r:id="rId17"/>
    <p:sldId id="356" r:id="rId18"/>
    <p:sldId id="357" r:id="rId19"/>
    <p:sldId id="318" r:id="rId20"/>
    <p:sldId id="319" r:id="rId21"/>
    <p:sldId id="320" r:id="rId22"/>
    <p:sldId id="358" r:id="rId23"/>
    <p:sldId id="321" r:id="rId24"/>
    <p:sldId id="322" r:id="rId25"/>
    <p:sldId id="323" r:id="rId26"/>
    <p:sldId id="359" r:id="rId27"/>
    <p:sldId id="362" r:id="rId28"/>
    <p:sldId id="381" r:id="rId29"/>
    <p:sldId id="324" r:id="rId30"/>
    <p:sldId id="361" r:id="rId31"/>
    <p:sldId id="363" r:id="rId32"/>
    <p:sldId id="382" r:id="rId33"/>
    <p:sldId id="328" r:id="rId34"/>
    <p:sldId id="384" r:id="rId35"/>
    <p:sldId id="367" r:id="rId36"/>
    <p:sldId id="329" r:id="rId37"/>
    <p:sldId id="383" r:id="rId38"/>
    <p:sldId id="386" r:id="rId39"/>
    <p:sldId id="387" r:id="rId40"/>
    <p:sldId id="389" r:id="rId41"/>
    <p:sldId id="388" r:id="rId42"/>
    <p:sldId id="390" r:id="rId43"/>
    <p:sldId id="391" r:id="rId44"/>
    <p:sldId id="392" r:id="rId45"/>
    <p:sldId id="330" r:id="rId46"/>
    <p:sldId id="385" r:id="rId47"/>
    <p:sldId id="331" r:id="rId48"/>
    <p:sldId id="393" r:id="rId49"/>
    <p:sldId id="375" r:id="rId50"/>
    <p:sldId id="376" r:id="rId51"/>
    <p:sldId id="377" r:id="rId52"/>
    <p:sldId id="378" r:id="rId53"/>
    <p:sldId id="379" r:id="rId54"/>
    <p:sldId id="380" r:id="rId55"/>
    <p:sldId id="369" r:id="rId56"/>
    <p:sldId id="374" r:id="rId57"/>
    <p:sldId id="342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9E00"/>
    <a:srgbClr val="E3E9F1"/>
    <a:srgbClr val="D3DCE9"/>
    <a:srgbClr val="F5F7FA"/>
    <a:srgbClr val="00C4C5"/>
    <a:srgbClr val="5F5F5F"/>
    <a:srgbClr val="777777"/>
    <a:srgbClr val="80808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69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568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81173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통장 사본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통장 사본 이미지 파일 업로드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24574" y="2042170"/>
            <a:ext cx="7551639" cy="3281680"/>
            <a:chOff x="1261587" y="1579880"/>
            <a:chExt cx="7551639" cy="328168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62306" y="4122420"/>
              <a:ext cx="7550920" cy="739140"/>
              <a:chOff x="1121066" y="4872180"/>
              <a:chExt cx="7939114" cy="807720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6830" r="-2057"/>
              <a:stretch/>
            </p:blipFill>
            <p:spPr bwMode="auto">
              <a:xfrm>
                <a:off x="1121066" y="5196840"/>
                <a:ext cx="7939114" cy="4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7894319" y="4872180"/>
                <a:ext cx="1005840" cy="807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" t="32251" b="40533"/>
            <a:stretch/>
          </p:blipFill>
          <p:spPr bwMode="auto">
            <a:xfrm>
              <a:off x="1262305" y="1579880"/>
              <a:ext cx="7467819" cy="9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87" y="2491739"/>
              <a:ext cx="7438426" cy="1963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2708135" y="407813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57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1" y="1311293"/>
            <a:ext cx="8777897" cy="5202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23998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5330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96" y="1395963"/>
            <a:ext cx="9342408" cy="523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67470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요건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50" y="1398307"/>
            <a:ext cx="8712740" cy="52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212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9" y="1449855"/>
            <a:ext cx="9211442" cy="5001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7" y="2754246"/>
            <a:ext cx="5086350" cy="1733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7171" idx="1"/>
          </p:cNvCxnSpPr>
          <p:nvPr/>
        </p:nvCxnSpPr>
        <p:spPr>
          <a:xfrm flipH="1">
            <a:off x="5554133" y="3621021"/>
            <a:ext cx="1000784" cy="1044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83" y="1482564"/>
            <a:ext cx="8206660" cy="5136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7323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68231" y="1520702"/>
            <a:ext cx="7730506" cy="4721207"/>
            <a:chOff x="1168231" y="1520702"/>
            <a:chExt cx="7730506" cy="4721207"/>
          </a:xfrm>
        </p:grpSpPr>
        <p:grpSp>
          <p:nvGrpSpPr>
            <p:cNvPr id="20" name="그룹 19"/>
            <p:cNvGrpSpPr/>
            <p:nvPr/>
          </p:nvGrpSpPr>
          <p:grpSpPr>
            <a:xfrm>
              <a:off x="1168231" y="1520702"/>
              <a:ext cx="7730506" cy="4721207"/>
              <a:chOff x="1168231" y="1520702"/>
              <a:chExt cx="7730506" cy="4721207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168231" y="1520702"/>
                <a:ext cx="7730506" cy="4721207"/>
                <a:chOff x="1168231" y="1520702"/>
                <a:chExt cx="7730506" cy="4721207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231" y="1520702"/>
                  <a:ext cx="7730506" cy="4721207"/>
                </a:xfrm>
                <a:prstGeom prst="rect">
                  <a:avLst/>
                </a:prstGeom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3410400" y="2785171"/>
                  <a:ext cx="346665" cy="289482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/>
                    <a:t>1</a:t>
                  </a:r>
                  <a:endParaRPr lang="ko-KR" altLang="en-US" sz="1100" b="1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684434" y="2252133"/>
                  <a:ext cx="1920240" cy="3083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2684462" y="3528320"/>
                <a:ext cx="1227137" cy="417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rgbClr val="969696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990850" y="3103552"/>
              <a:ext cx="196849" cy="134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rgbClr val="96969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00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0806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나가기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모달창에서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후 메인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852411"/>
                <a:chOff x="2255223" y="2067825"/>
                <a:chExt cx="4020252" cy="852411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774149" y="21602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947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9192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6254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065164" y="1507943"/>
            <a:ext cx="5927161" cy="4727067"/>
            <a:chOff x="1168231" y="1514842"/>
            <a:chExt cx="7313792" cy="614982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3063735" y="316763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185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01807" y="1559975"/>
            <a:ext cx="11529216" cy="4888365"/>
            <a:chOff x="1163955" y="1553083"/>
            <a:chExt cx="12032029" cy="523774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53083"/>
              <a:ext cx="2919138" cy="307108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955" y="4623763"/>
              <a:ext cx="2923414" cy="118965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4429" y="1553083"/>
              <a:ext cx="2923414" cy="254009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0153" y="4107882"/>
              <a:ext cx="2927690" cy="268294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903" y="1553083"/>
              <a:ext cx="2913547" cy="279425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904" y="4347336"/>
              <a:ext cx="2913546" cy="20417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70398" y="1553083"/>
              <a:ext cx="2925586" cy="1084405"/>
            </a:xfrm>
            <a:prstGeom prst="rect">
              <a:avLst/>
            </a:prstGeom>
          </p:spPr>
        </p:pic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90194"/>
              </p:ext>
            </p:extLst>
          </p:nvPr>
        </p:nvGraphicFramePr>
        <p:xfrm>
          <a:off x="9241234" y="3070787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6" y="1421361"/>
            <a:ext cx="8798943" cy="52037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60" y="746167"/>
            <a:ext cx="3019425" cy="2733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0" y="1908675"/>
            <a:ext cx="5495396" cy="15711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20" y="746167"/>
            <a:ext cx="3019425" cy="2733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20" y="1908675"/>
            <a:ext cx="5495396" cy="157116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5" idx="2"/>
          </p:cNvCxnSpPr>
          <p:nvPr/>
        </p:nvCxnSpPr>
        <p:spPr>
          <a:xfrm>
            <a:off x="4349733" y="3479842"/>
            <a:ext cx="117053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520267" y="3479842"/>
            <a:ext cx="71969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5135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77237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285105" y="1509130"/>
            <a:ext cx="7487279" cy="4732779"/>
            <a:chOff x="1285105" y="1509130"/>
            <a:chExt cx="7487279" cy="473277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105" y="1509130"/>
              <a:ext cx="7487279" cy="4732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582834" y="2269066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82834" y="4705071"/>
              <a:ext cx="2189550" cy="1536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34667" y="477483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7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174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49356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78317" y="1572860"/>
            <a:ext cx="6215151" cy="4688836"/>
            <a:chOff x="1978317" y="1572860"/>
            <a:chExt cx="6215151" cy="4688836"/>
          </a:xfrm>
        </p:grpSpPr>
        <p:grpSp>
          <p:nvGrpSpPr>
            <p:cNvPr id="26" name="그룹 25"/>
            <p:cNvGrpSpPr/>
            <p:nvPr/>
          </p:nvGrpSpPr>
          <p:grpSpPr>
            <a:xfrm>
              <a:off x="1978317" y="1572860"/>
              <a:ext cx="5622633" cy="4688836"/>
              <a:chOff x="1978317" y="1572860"/>
              <a:chExt cx="5622633" cy="468883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978317" y="1572860"/>
                <a:ext cx="5622633" cy="4688836"/>
                <a:chOff x="1121067" y="649963"/>
                <a:chExt cx="7776573" cy="6361669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649963"/>
                  <a:ext cx="7776573" cy="4597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5099069"/>
                  <a:ext cx="7756235" cy="1912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직사각형 33"/>
              <p:cNvSpPr/>
              <p:nvPr/>
            </p:nvSpPr>
            <p:spPr>
              <a:xfrm>
                <a:off x="7088564" y="5965683"/>
                <a:ext cx="497681" cy="295275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645562" y="3807860"/>
              <a:ext cx="2547906" cy="1966718"/>
              <a:chOff x="5645562" y="3807860"/>
              <a:chExt cx="2547906" cy="196671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45562" y="3807860"/>
                <a:ext cx="2547906" cy="740537"/>
                <a:chOff x="3624263" y="2657475"/>
                <a:chExt cx="4943475" cy="1543050"/>
              </a:xfrm>
            </p:grpSpPr>
            <p:pic>
              <p:nvPicPr>
                <p:cNvPr id="31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4263" y="2657475"/>
                  <a:ext cx="4943475" cy="1543050"/>
                </a:xfrm>
                <a:prstGeom prst="rect">
                  <a:avLst/>
                </a:prstGeom>
                <a:noFill/>
                <a:ln w="9525">
                  <a:solidFill>
                    <a:srgbClr val="FF9E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3718560" y="3457113"/>
                  <a:ext cx="1173480" cy="558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562" y="4623434"/>
                <a:ext cx="1744027" cy="1151144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3063735" y="164217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0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6532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140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121067" y="1938854"/>
            <a:ext cx="7794333" cy="3867586"/>
            <a:chOff x="1121067" y="1938854"/>
            <a:chExt cx="7794333" cy="3867586"/>
          </a:xfrm>
        </p:grpSpPr>
        <p:grpSp>
          <p:nvGrpSpPr>
            <p:cNvPr id="48" name="그룹 47"/>
            <p:cNvGrpSpPr/>
            <p:nvPr/>
          </p:nvGrpSpPr>
          <p:grpSpPr>
            <a:xfrm>
              <a:off x="1121067" y="1938854"/>
              <a:ext cx="7794333" cy="3867586"/>
              <a:chOff x="1121067" y="1938854"/>
              <a:chExt cx="7794333" cy="3867586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1938854"/>
                <a:ext cx="7792832" cy="3865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8039100" y="5074920"/>
                <a:ext cx="87630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809735" y="315526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5971" y="2387600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310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1" y="1473683"/>
            <a:ext cx="9962558" cy="49779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1"/>
            <a:ext cx="10083403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6" y="1441866"/>
            <a:ext cx="8391007" cy="51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1069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58" y="1444384"/>
            <a:ext cx="8708046" cy="507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4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838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3254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02897" y="1510963"/>
            <a:ext cx="7651695" cy="4730946"/>
            <a:chOff x="1202897" y="1510963"/>
            <a:chExt cx="7651695" cy="473094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97" y="1510963"/>
              <a:ext cx="7651695" cy="4730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451600" y="2150533"/>
              <a:ext cx="2243667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0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02" y="1574643"/>
            <a:ext cx="9983396" cy="48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1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82" y="1453278"/>
            <a:ext cx="10392275" cy="51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2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648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44" y="1565208"/>
            <a:ext cx="8686511" cy="492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0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4874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2803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22" name="그룹 21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5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54" name="직사각형 53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1289451" y="5075555"/>
                <a:ext cx="899789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smtClean="0">
                    <a:solidFill>
                      <a:srgbClr val="FF9E00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6727630" y="235079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66495" y="5451553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1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72" y="1421359"/>
            <a:ext cx="7970256" cy="516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8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326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57" y="1560398"/>
            <a:ext cx="7876686" cy="500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75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34303" y="1530488"/>
            <a:ext cx="7617127" cy="4732779"/>
            <a:chOff x="1285105" y="1505087"/>
            <a:chExt cx="7617127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7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/>
                    </a:p>
                  </p:txBody>
                </p:sp>
              </p:grp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smtClean="0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dirty="0" smtClean="0">
                      <a:solidFill>
                        <a:srgbClr val="FF9E00"/>
                      </a:solidFill>
                    </a:rPr>
                    <a:t>스토어 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</p:grpSp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9" name="직사각형 58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 하시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신청이 완료 되었습니다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 옵션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987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73" y="1370559"/>
            <a:ext cx="7757054" cy="52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7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072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66" y="1520247"/>
            <a:ext cx="8093915" cy="504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310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7" y="1463289"/>
            <a:ext cx="7734586" cy="508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4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00" y="1470484"/>
            <a:ext cx="9101514" cy="492184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9" y="1455226"/>
            <a:ext cx="7289302" cy="49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717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00" y="1427114"/>
            <a:ext cx="7240367" cy="501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1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241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" y="1374132"/>
            <a:ext cx="8232075" cy="520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378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33" y="1405468"/>
            <a:ext cx="7741688" cy="509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1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802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0" y="1489809"/>
            <a:ext cx="8566859" cy="508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7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018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3932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285105" y="1505087"/>
            <a:ext cx="7487279" cy="4732779"/>
            <a:chOff x="1285105" y="1505087"/>
            <a:chExt cx="7487279" cy="47327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285105" y="1505087"/>
              <a:ext cx="7487279" cy="4732779"/>
              <a:chOff x="1258971" y="1492387"/>
              <a:chExt cx="7487279" cy="4732779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258971" y="1492387"/>
                <a:ext cx="7487279" cy="4732779"/>
                <a:chOff x="1285105" y="1509130"/>
                <a:chExt cx="7487279" cy="473277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1285105" y="1509130"/>
                  <a:ext cx="7487279" cy="4732779"/>
                  <a:chOff x="1285105" y="1509130"/>
                  <a:chExt cx="7487279" cy="4732779"/>
                </a:xfrm>
              </p:grpSpPr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5105" y="15091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927350" y="57658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365249" y="294957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035299" y="2063749"/>
                <a:ext cx="17391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확인 및 배송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9E00"/>
                  </a:solidFill>
                </a:rPr>
                <a:t>주문 확인 및 배송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스토어 문의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061433" y="2265294"/>
              <a:ext cx="4466777" cy="319901"/>
              <a:chOff x="3061433" y="2265294"/>
              <a:chExt cx="4466777" cy="319901"/>
            </a:xfrm>
          </p:grpSpPr>
          <p:pic>
            <p:nvPicPr>
              <p:cNvPr id="7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주문자 아이디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090868" y="2369223"/>
                <a:ext cx="640557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주문 금액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상세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현재 상태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061433" y="2591043"/>
              <a:ext cx="4466777" cy="562790"/>
              <a:chOff x="3061433" y="2591043"/>
              <a:chExt cx="4466777" cy="562790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idhong1111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93726" y="2679581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결제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061433" y="3126016"/>
              <a:ext cx="4466777" cy="562790"/>
              <a:chOff x="3061433" y="3126016"/>
              <a:chExt cx="4466777" cy="562790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3126016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3809413" y="3238016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idkim2222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01656" y="3206030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배송 중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471" y="3884568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714768" y="189705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4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67" y="1531525"/>
            <a:ext cx="7525266" cy="484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5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898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569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9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" name="직사각형 94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93" name="직사각형 92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78" name="직사각형 77"/>
              <p:cNvSpPr/>
              <p:nvPr/>
            </p:nvSpPr>
            <p:spPr>
              <a:xfrm>
                <a:off x="1365249" y="293433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스토어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C000"/>
                  </a:solidFill>
                </a:rPr>
                <a:t>스토어 문의 관리</a:t>
              </a:r>
              <a:endParaRPr lang="ko-KR" altLang="en-US" sz="600" b="1" dirty="0">
                <a:solidFill>
                  <a:srgbClr val="FFC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6673263" y="239458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6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7" y="1471598"/>
            <a:ext cx="8612677" cy="514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2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5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1843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프로젝트 리스트 표시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프로젝트 관리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000209" y="437141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5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250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4977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1693133"/>
                <a:chOff x="2255223" y="2067825"/>
                <a:chExt cx="4020252" cy="1693133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2255223" y="3463209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시작하기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938318" y="234800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812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8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870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관리를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등록된 문의에 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37" name="직사각형 36"/>
          <p:cNvSpPr/>
          <p:nvPr/>
        </p:nvSpPr>
        <p:spPr>
          <a:xfrm>
            <a:off x="1308283" y="16360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5393009" y="328331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3" y="1450331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450331"/>
            <a:ext cx="4991100" cy="6191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2" y="2253720"/>
            <a:ext cx="4429125" cy="4286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" y="5231756"/>
            <a:ext cx="6048375" cy="6000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5605687" y="1874307"/>
            <a:ext cx="744313" cy="593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66934" y="1591732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605687" y="5831831"/>
            <a:ext cx="744313" cy="38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50000" y="5929726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476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834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주문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프로젝트와 연결된 스토어에 등록된 주문 관리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1"/>
            <a:ext cx="10041069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7" y="1435251"/>
            <a:ext cx="9106885" cy="4974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37859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7" y="1404426"/>
            <a:ext cx="7594630" cy="52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6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21067" y="1907261"/>
            <a:ext cx="7755865" cy="3790757"/>
            <a:chOff x="1184058" y="1632941"/>
            <a:chExt cx="7755865" cy="379075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058" y="1632941"/>
              <a:ext cx="7755865" cy="379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628316" y="2112158"/>
              <a:ext cx="2020384" cy="1043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1702</Words>
  <Application>Microsoft Office PowerPoint</Application>
  <PresentationFormat>사용자 지정</PresentationFormat>
  <Paragraphs>579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315</cp:revision>
  <dcterms:created xsi:type="dcterms:W3CDTF">2020-01-16T07:12:04Z</dcterms:created>
  <dcterms:modified xsi:type="dcterms:W3CDTF">2020-05-28T07:47:04Z</dcterms:modified>
</cp:coreProperties>
</file>