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sldIdLst>
    <p:sldId id="256" r:id="rId2"/>
    <p:sldId id="361" r:id="rId3"/>
    <p:sldId id="323" r:id="rId4"/>
    <p:sldId id="362" r:id="rId5"/>
    <p:sldId id="329" r:id="rId6"/>
    <p:sldId id="348" r:id="rId7"/>
    <p:sldId id="337" r:id="rId8"/>
    <p:sldId id="341" r:id="rId9"/>
    <p:sldId id="306" r:id="rId10"/>
    <p:sldId id="364" r:id="rId11"/>
    <p:sldId id="344" r:id="rId12"/>
    <p:sldId id="363" r:id="rId13"/>
    <p:sldId id="324" r:id="rId14"/>
    <p:sldId id="330" r:id="rId15"/>
    <p:sldId id="340" r:id="rId16"/>
    <p:sldId id="349" r:id="rId17"/>
    <p:sldId id="339" r:id="rId18"/>
    <p:sldId id="325" r:id="rId19"/>
    <p:sldId id="345" r:id="rId20"/>
    <p:sldId id="346" r:id="rId21"/>
    <p:sldId id="322" r:id="rId22"/>
    <p:sldId id="352" r:id="rId23"/>
    <p:sldId id="326" r:id="rId24"/>
    <p:sldId id="319" r:id="rId25"/>
    <p:sldId id="350" r:id="rId26"/>
    <p:sldId id="320" r:id="rId27"/>
    <p:sldId id="332" r:id="rId28"/>
    <p:sldId id="321" r:id="rId29"/>
    <p:sldId id="333" r:id="rId30"/>
    <p:sldId id="317" r:id="rId31"/>
    <p:sldId id="334" r:id="rId32"/>
    <p:sldId id="318" r:id="rId33"/>
    <p:sldId id="336" r:id="rId34"/>
    <p:sldId id="314" r:id="rId35"/>
    <p:sldId id="335" r:id="rId36"/>
    <p:sldId id="315" r:id="rId37"/>
    <p:sldId id="342" r:id="rId38"/>
    <p:sldId id="347" r:id="rId39"/>
    <p:sldId id="316" r:id="rId40"/>
    <p:sldId id="343" r:id="rId41"/>
    <p:sldId id="353" r:id="rId42"/>
    <p:sldId id="357" r:id="rId43"/>
    <p:sldId id="354" r:id="rId44"/>
    <p:sldId id="358" r:id="rId45"/>
    <p:sldId id="355" r:id="rId46"/>
    <p:sldId id="359" r:id="rId47"/>
    <p:sldId id="356" r:id="rId48"/>
    <p:sldId id="360" r:id="rId49"/>
    <p:sldId id="328" r:id="rId5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8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EFE7F2A0-C7D9-4DBD-AE3B-C1A712DCE501}" type="datetimeFigureOut">
              <a:rPr lang="ko-KR" altLang="en-US" smtClean="0"/>
              <a:pPr/>
              <a:t>2020-06-03 Wed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2020-06-03 Wed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892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2020-06-03 Wed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631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2020-06-03 Wed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268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se">
  <p:cSld name="Blank inverse">
    <p:bg>
      <p:bgPr>
        <a:solidFill>
          <a:srgbClr val="434343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744167" y="733901"/>
            <a:ext cx="10704264" cy="5390183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-167" y="6124067"/>
            <a:ext cx="12192000" cy="734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52458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2020-06-03 Wed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139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2020-06-03 Wed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180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2020-06-03 Wed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860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2020-06-03 Wed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9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2020-06-03 Wed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460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2020-06-03 Wed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946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2020-06-03 Wed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17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2020-06-03 Wed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99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2020-06-03 Wed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96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프로젝트</a:t>
            </a:r>
            <a:r>
              <a:rPr lang="en-US" altLang="ko-KR" dirty="0" smtClean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922" y="1577333"/>
            <a:ext cx="2590800" cy="4605867"/>
          </a:xfrm>
          <a:prstGeom prst="rect">
            <a:avLst/>
          </a:prstGeom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515097"/>
              </p:ext>
            </p:extLst>
          </p:nvPr>
        </p:nvGraphicFramePr>
        <p:xfrm>
          <a:off x="8496268" y="1525895"/>
          <a:ext cx="3339209" cy="1846048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437481">
                <a:tc>
                  <a:txBody>
                    <a:bodyPr/>
                    <a:lstStyle/>
                    <a:p>
                      <a:r>
                        <a:rPr lang="en-US" altLang="ko-KR" sz="1200" b="0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$(“.</a:t>
                      </a:r>
                      <a:r>
                        <a:rPr lang="en-US" altLang="ko-KR" sz="1200" b="0" i="0" u="none" strike="noStrike" cap="none" dirty="0" err="1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noticeList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 td”).click(function(){</a:t>
                      </a:r>
                    </a:p>
                    <a:p>
                      <a:r>
                        <a:rPr lang="en-US" altLang="ko-KR" sz="1200" b="0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   if($(this</a:t>
                      </a:r>
                    </a:p>
                    <a:p>
                      <a:endParaRPr lang="en-US" altLang="ko-KR" sz="1200" b="0" i="0" u="none" strike="noStrike" cap="none" dirty="0" smtClean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  <a:cs typeface="+mn-cs"/>
                        <a:sym typeface="Arial"/>
                      </a:endParaRPr>
                    </a:p>
                    <a:p>
                      <a:r>
                        <a:rPr lang="en-US" altLang="ko-KR" sz="1200" b="0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};</a:t>
                      </a:r>
                      <a:endParaRPr lang="ko-KR" altLang="en-US" sz="12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531469"/>
              </p:ext>
            </p:extLst>
          </p:nvPr>
        </p:nvGraphicFramePr>
        <p:xfrm>
          <a:off x="8496268" y="3813043"/>
          <a:ext cx="3339209" cy="1978062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569495">
                <a:tc>
                  <a:txBody>
                    <a:bodyPr/>
                    <a:lstStyle/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</a:t>
                      </a: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목록을 불러오고</a:t>
                      </a:r>
                      <a:r>
                        <a:rPr lang="en-US" altLang="ko-KR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해당 공지사항을 클릭 시 내용을 확인</a:t>
                      </a:r>
                      <a:endParaRPr lang="en-US" altLang="ko-KR" sz="1200" b="1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endParaRPr lang="en-US" altLang="ko-KR" sz="1200" b="1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페이지수 및 하단의 페이지를 선택하여 원하는 </a:t>
                      </a: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페이지로 이동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6751" y="1996440"/>
            <a:ext cx="3236150" cy="127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40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855" y="1555718"/>
            <a:ext cx="2590800" cy="46058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22287" y="1728671"/>
            <a:ext cx="2686050" cy="838200"/>
          </a:xfrm>
          <a:prstGeom prst="rect">
            <a:avLst/>
          </a:prstGeom>
          <a:ln>
            <a:noFill/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08659" y="1725070"/>
            <a:ext cx="5505450" cy="1571625"/>
          </a:xfrm>
          <a:prstGeom prst="rect">
            <a:avLst/>
          </a:prstGeom>
          <a:ln>
            <a:noFill/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0918" y="3261858"/>
            <a:ext cx="73437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2" y="626202"/>
            <a:ext cx="9863269" cy="600162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319592"/>
              </p:ext>
            </p:extLst>
          </p:nvPr>
        </p:nvGraphicFramePr>
        <p:xfrm>
          <a:off x="8496268" y="1525895"/>
          <a:ext cx="3339209" cy="1846048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437481">
                <a:tc>
                  <a:txBody>
                    <a:bodyPr/>
                    <a:lstStyle/>
                    <a:p>
                      <a:r>
                        <a:rPr lang="en-US" altLang="ko-KR" sz="1200" b="0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$(“.</a:t>
                      </a:r>
                      <a:r>
                        <a:rPr lang="en-US" altLang="ko-KR" sz="1200" b="0" i="0" u="none" strike="noStrike" cap="none" dirty="0" err="1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noticeList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 td”).click(function(){</a:t>
                      </a:r>
                    </a:p>
                    <a:p>
                      <a:r>
                        <a:rPr lang="en-US" altLang="ko-KR" sz="1200" b="0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   if($(this</a:t>
                      </a:r>
                    </a:p>
                    <a:p>
                      <a:endParaRPr lang="en-US" altLang="ko-KR" sz="1200" b="0" i="0" u="none" strike="noStrike" cap="none" dirty="0" smtClean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  <a:cs typeface="+mn-cs"/>
                        <a:sym typeface="Arial"/>
                      </a:endParaRPr>
                    </a:p>
                    <a:p>
                      <a:r>
                        <a:rPr lang="en-US" altLang="ko-KR" sz="1200" b="0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};</a:t>
                      </a:r>
                      <a:endParaRPr lang="ko-KR" altLang="en-US" sz="12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387474"/>
              </p:ext>
            </p:extLst>
          </p:nvPr>
        </p:nvGraphicFramePr>
        <p:xfrm>
          <a:off x="8496268" y="3813043"/>
          <a:ext cx="3339209" cy="1978062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569495">
                <a:tc>
                  <a:txBody>
                    <a:bodyPr/>
                    <a:lstStyle/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</a:t>
                      </a: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목록을 불러오고</a:t>
                      </a:r>
                      <a:r>
                        <a:rPr lang="en-US" altLang="ko-KR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해당 공지사항을 클릭 시 내용을 확인</a:t>
                      </a:r>
                      <a:endParaRPr lang="en-US" altLang="ko-KR" sz="1200" b="1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endParaRPr lang="en-US" altLang="ko-KR" sz="1200" b="1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페이지수 및 하단의 페이지를 선택하여 원하는 </a:t>
                      </a: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페이지로 이동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82" y="1599189"/>
            <a:ext cx="7806085" cy="454761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6751" y="1996440"/>
            <a:ext cx="3236150" cy="127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87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879067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sw_user_w_faq</a:t>
                      </a:r>
                      <a:endParaRPr lang="en-US" altLang="ko-KR" sz="15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897767" y="2446883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687146" y="2446882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474373" y="2446882"/>
            <a:ext cx="2128694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979171"/>
              </p:ext>
            </p:extLst>
          </p:nvPr>
        </p:nvGraphicFramePr>
        <p:xfrm>
          <a:off x="1896534" y="3344322"/>
          <a:ext cx="6265335" cy="23672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50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1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022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50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5293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5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cxnSp>
        <p:nvCxnSpPr>
          <p:cNvPr id="22" name="직선 연결선 21"/>
          <p:cNvCxnSpPr/>
          <p:nvPr/>
        </p:nvCxnSpPr>
        <p:spPr>
          <a:xfrm>
            <a:off x="1896533" y="2904079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896533" y="2480750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723200" y="301744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849887"/>
              </p:ext>
            </p:extLst>
          </p:nvPr>
        </p:nvGraphicFramePr>
        <p:xfrm>
          <a:off x="9168341" y="2479152"/>
          <a:ext cx="2688299" cy="1711568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 및 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내용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확인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검색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 및 내용 검색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5858933" y="2997193"/>
            <a:ext cx="1744134" cy="2709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704667" y="2997193"/>
            <a:ext cx="406400" cy="270933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97166" y="3021958"/>
            <a:ext cx="221402" cy="221402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5383863" y="2977461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87246" y="5671571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95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875" y="1421309"/>
            <a:ext cx="9161992" cy="452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57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875" y="1421309"/>
            <a:ext cx="9161992" cy="452618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896" y="2928516"/>
            <a:ext cx="9629775" cy="253365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57193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875" y="1421309"/>
            <a:ext cx="9161992" cy="452618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896" y="2928516"/>
            <a:ext cx="9629775" cy="253365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69924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875" y="1421309"/>
            <a:ext cx="9161992" cy="452618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4619625"/>
            <a:ext cx="5238750" cy="173355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200" y="2562225"/>
            <a:ext cx="1952625" cy="55245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64815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777934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sw_user_m_faq</a:t>
                      </a:r>
                      <a:endParaRPr lang="en-US" altLang="ko-KR" sz="15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318916"/>
              </p:ext>
            </p:extLst>
          </p:nvPr>
        </p:nvGraphicFramePr>
        <p:xfrm>
          <a:off x="1896534" y="3403602"/>
          <a:ext cx="3521401" cy="21657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26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375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5120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70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en-US" altLang="ko-KR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1723200" y="3020993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4158627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62302" y="2446883"/>
            <a:ext cx="828796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246879" y="2446882"/>
            <a:ext cx="482679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sz="12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026569" y="2446882"/>
            <a:ext cx="1459827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896533" y="2904079"/>
            <a:ext cx="34628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896533" y="2480750"/>
            <a:ext cx="34374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3191927" y="2997193"/>
            <a:ext cx="1744134" cy="2709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037661" y="2997193"/>
            <a:ext cx="406400" cy="270933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30160" y="3021958"/>
            <a:ext cx="221402" cy="221402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2716857" y="2977461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393289"/>
              </p:ext>
            </p:extLst>
          </p:nvPr>
        </p:nvGraphicFramePr>
        <p:xfrm>
          <a:off x="9168341" y="2479152"/>
          <a:ext cx="2688299" cy="1711568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 및 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내용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확인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검색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 및 내용 검색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2922034" y="5672665"/>
            <a:ext cx="1308769" cy="169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1 2 3 &gt;</a:t>
            </a:r>
            <a:endParaRPr lang="ko-KR" altLang="en-US" sz="105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539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855" y="1555718"/>
            <a:ext cx="2590800" cy="4605867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33720" y="1777763"/>
            <a:ext cx="7795876" cy="296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65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2" y="626202"/>
            <a:ext cx="9863269" cy="646329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만든 프로젝트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26" y="1493073"/>
            <a:ext cx="7459999" cy="51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771525"/>
              </p:ext>
            </p:extLst>
          </p:nvPr>
        </p:nvGraphicFramePr>
        <p:xfrm>
          <a:off x="8496268" y="1525895"/>
          <a:ext cx="3339209" cy="1846048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437481">
                <a:tc>
                  <a:txBody>
                    <a:bodyPr/>
                    <a:lstStyle/>
                    <a:p>
                      <a:r>
                        <a:rPr lang="en-US" altLang="ko-KR" sz="1200" b="0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&lt;</a:t>
                      </a:r>
                      <a:r>
                        <a:rPr lang="en-US" altLang="ko-KR" sz="1200" b="0" i="0" u="none" strike="noStrike" cap="none" dirty="0" err="1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c:choose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&gt;</a:t>
                      </a:r>
                    </a:p>
                    <a:p>
                      <a:r>
                        <a:rPr lang="en-US" altLang="ko-KR" sz="1200" b="0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&lt;</a:t>
                      </a:r>
                      <a:r>
                        <a:rPr lang="en-US" altLang="ko-KR" sz="1200" b="0" i="0" u="none" strike="noStrike" cap="none" dirty="0" err="1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c:when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 test="${</a:t>
                      </a:r>
                      <a:r>
                        <a:rPr lang="en-US" altLang="ko-KR" sz="1200" b="0" i="0" u="none" strike="noStrike" cap="none" dirty="0" err="1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proj.pro_reg_date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==null}"&gt;</a:t>
                      </a:r>
                    </a:p>
                    <a:p>
                      <a:r>
                        <a:rPr lang="en-US" altLang="ko-KR" sz="1200" b="0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&lt;/</a:t>
                      </a:r>
                      <a:r>
                        <a:rPr lang="en-US" altLang="ko-KR" sz="1200" b="0" i="0" u="none" strike="noStrike" cap="none" dirty="0" err="1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c:when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&gt;</a:t>
                      </a:r>
                    </a:p>
                    <a:p>
                      <a:r>
                        <a:rPr lang="en-US" altLang="ko-KR" sz="1200" b="0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&lt;</a:t>
                      </a:r>
                      <a:r>
                        <a:rPr lang="en-US" altLang="ko-KR" sz="1200" b="0" i="0" u="none" strike="noStrike" cap="none" dirty="0" err="1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c:otherwise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&gt;</a:t>
                      </a:r>
                      <a:endParaRPr lang="ko-KR" altLang="en-US" sz="12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677284"/>
              </p:ext>
            </p:extLst>
          </p:nvPr>
        </p:nvGraphicFramePr>
        <p:xfrm>
          <a:off x="8496268" y="3813043"/>
          <a:ext cx="3339209" cy="1978062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569495">
                <a:tc>
                  <a:txBody>
                    <a:bodyPr/>
                    <a:lstStyle/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 등록 신청 날짜</a:t>
                      </a: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기준으로 프로젝트 등록을 수정 혹은 프로젝트 관리 페이지로 이동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23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855" y="1555718"/>
            <a:ext cx="2590800" cy="460586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69787" y="4153817"/>
            <a:ext cx="5192810" cy="232131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69787" y="1272533"/>
            <a:ext cx="6225343" cy="282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50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채팅 상담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787504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sw_user_w_chatting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897767" y="2446883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687146" y="2446882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474373" y="2446882"/>
            <a:ext cx="2128694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896533" y="2904079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896533" y="2480750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357612"/>
              </p:ext>
            </p:extLst>
          </p:nvPr>
        </p:nvGraphicFramePr>
        <p:xfrm>
          <a:off x="1806800" y="2095985"/>
          <a:ext cx="6168800" cy="3873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3408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4085"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홍길동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12:12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홍길동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12:12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12:13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3408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질문내용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713954"/>
              </p:ext>
            </p:extLst>
          </p:nvPr>
        </p:nvGraphicFramePr>
        <p:xfrm>
          <a:off x="9168341" y="2479152"/>
          <a:ext cx="2688299" cy="1711568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관리자와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 상담 기능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 내용 등록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채팅을 위해 상담 및 문의 내용을 입력 후 등록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7549116" y="2759338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896533" y="5231604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70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031" y="1289071"/>
            <a:ext cx="4979212" cy="522058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7230" y="853480"/>
            <a:ext cx="4680774" cy="298703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3625" y="3895361"/>
            <a:ext cx="5553075" cy="264019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69524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963661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sw_user_m_chatting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744294"/>
              </p:ext>
            </p:extLst>
          </p:nvPr>
        </p:nvGraphicFramePr>
        <p:xfrm>
          <a:off x="9168341" y="2479152"/>
          <a:ext cx="2688299" cy="2331675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관리자와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 상담 기능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 내용 등록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채팅을 위해 상담 및 문의 내용을 입력 후 등록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이전 화면 이동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이전 화면으로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4158627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762302" y="2446883"/>
            <a:ext cx="828796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46879" y="2446882"/>
            <a:ext cx="482679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026569" y="2446882"/>
            <a:ext cx="1459827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sz="12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896533" y="2904079"/>
            <a:ext cx="34628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896533" y="2480750"/>
            <a:ext cx="34374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026777"/>
              </p:ext>
            </p:extLst>
          </p:nvPr>
        </p:nvGraphicFramePr>
        <p:xfrm>
          <a:off x="1818824" y="2967575"/>
          <a:ext cx="3667572" cy="29530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80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939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023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705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13267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2758"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홍길동</a:t>
                      </a:r>
                      <a:endParaRPr lang="en-US" altLang="ko-KR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12:12</a:t>
                      </a:r>
                      <a:endParaRPr lang="ko-KR" altLang="en-US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홍길동</a:t>
                      </a:r>
                      <a:endParaRPr lang="en-US" altLang="ko-KR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12:12</a:t>
                      </a:r>
                      <a:endParaRPr lang="ko-KR" altLang="en-US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en-US" altLang="ko-KR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12:13</a:t>
                      </a:r>
                      <a:endParaRPr lang="ko-KR" altLang="en-US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1936"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3408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질문내용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이전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5076148" y="335150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583149" y="5096138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088548" y="5096138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799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6248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sw_admin_w_notice</a:t>
                      </a:r>
                      <a:endParaRPr lang="en-US" altLang="ko-KR" sz="15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097735"/>
              </p:ext>
            </p:extLst>
          </p:nvPr>
        </p:nvGraphicFramePr>
        <p:xfrm>
          <a:off x="2125960" y="2687665"/>
          <a:ext cx="5808135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2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190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506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1720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3255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등록일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20.05.06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20.05.05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7291455" y="5114035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066510" y="2321992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414455" y="5476897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93084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공지사항 목록 확인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</a:t>
                      </a:r>
                      <a:r>
                        <a:rPr lang="ko-KR" altLang="en-US" sz="1200" b="1" i="0" u="none" strike="noStrike" cap="none" dirty="0" err="1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등록폼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이동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등록폼으로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35447" y="4630171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95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468" y="1336382"/>
            <a:ext cx="8474306" cy="523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53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등록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095894" y="5122336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852356"/>
              </p:ext>
            </p:extLst>
          </p:nvPr>
        </p:nvGraphicFramePr>
        <p:xfrm>
          <a:off x="2113442" y="2514599"/>
          <a:ext cx="5400000" cy="209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913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535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7510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제목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 / N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2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내용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6248403" y="5122336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372070" y="475182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218894" y="474997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319325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등록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새로운 공지사항 등록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목록으로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016107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sw_admin_w_noticeReg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117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703" y="1421309"/>
            <a:ext cx="8167145" cy="515051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7925" y="5130400"/>
            <a:ext cx="9239250" cy="62865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56045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상세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상세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033530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sw_admin_w_noticeDetail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7239827" y="5317071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817584"/>
              </p:ext>
            </p:extLst>
          </p:nvPr>
        </p:nvGraphicFramePr>
        <p:xfrm>
          <a:off x="2257375" y="2370664"/>
          <a:ext cx="5400000" cy="282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등록일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20.05.02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제목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72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내용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5740401" y="5317071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118604"/>
              </p:ext>
            </p:extLst>
          </p:nvPr>
        </p:nvGraphicFramePr>
        <p:xfrm>
          <a:off x="9168341" y="2479152"/>
          <a:ext cx="2688299" cy="233011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수정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공지사항 수정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삭제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공지사항을 삭제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목록으로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5864068" y="49465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435027" y="49465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493938" y="5317071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617605" y="49465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628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상세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863" y="1577333"/>
            <a:ext cx="7453312" cy="497310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8058" y="2953689"/>
            <a:ext cx="3914775" cy="17526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8058" y="1562776"/>
            <a:ext cx="3952875" cy="104775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8058" y="5049452"/>
            <a:ext cx="3505200" cy="55245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92035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39433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sw_user_w_notice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136678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고객센터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FAQ,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실시간 채팅 상담 기능 이동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고객센터 목록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kern="1200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공지사항 목록 및 공지사항 내용 확인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897767" y="2446883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687146" y="2446882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474373" y="2446882"/>
            <a:ext cx="2128694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830501"/>
              </p:ext>
            </p:extLst>
          </p:nvPr>
        </p:nvGraphicFramePr>
        <p:xfrm>
          <a:off x="1896534" y="3166529"/>
          <a:ext cx="6265335" cy="2433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50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548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107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5466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등록일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20.05.06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내용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20.05.05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cxnSp>
        <p:nvCxnSpPr>
          <p:cNvPr id="44" name="직선 연결선 43"/>
          <p:cNvCxnSpPr/>
          <p:nvPr/>
        </p:nvCxnSpPr>
        <p:spPr>
          <a:xfrm>
            <a:off x="1896533" y="2904079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896533" y="2480750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7720409" y="2137118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723200" y="28262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487246" y="5671571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404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목록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824260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sw_admin_w_faq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405436"/>
              </p:ext>
            </p:extLst>
          </p:nvPr>
        </p:nvGraphicFramePr>
        <p:xfrm>
          <a:off x="2125960" y="2637488"/>
          <a:ext cx="5808134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2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813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325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7291455" y="5114214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702677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 확인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1" i="0" u="none" strike="noStrike" cap="none" dirty="0" err="1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등록폼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등록폼으로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2066510" y="227181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414455" y="471374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35447" y="4630171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857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669" y="1388815"/>
            <a:ext cx="9549938" cy="525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57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등록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48803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sw_admin_w_faqReg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7189027" y="5245225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341536" y="5245225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146830"/>
              </p:ext>
            </p:extLst>
          </p:nvPr>
        </p:nvGraphicFramePr>
        <p:xfrm>
          <a:off x="2206575" y="2637488"/>
          <a:ext cx="5400000" cy="209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2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제목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2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내용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170789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등록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새로운 공지사항 등록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목록으로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6465203" y="4874709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435028" y="4874709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691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464" y="1382549"/>
            <a:ext cx="9191625" cy="519459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7137" y="4972050"/>
            <a:ext cx="7953375" cy="6096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89168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상세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640314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sw_admin_w_faqDetail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15175"/>
              </p:ext>
            </p:extLst>
          </p:nvPr>
        </p:nvGraphicFramePr>
        <p:xfrm>
          <a:off x="9168341" y="2479152"/>
          <a:ext cx="2688299" cy="233011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수정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수정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삭제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을 삭제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목록으로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상세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914632"/>
              </p:ext>
            </p:extLst>
          </p:nvPr>
        </p:nvGraphicFramePr>
        <p:xfrm>
          <a:off x="2265842" y="2548465"/>
          <a:ext cx="5400000" cy="2459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등록일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20.05.02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제목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2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내용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7239827" y="5181602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740401" y="5181602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864068" y="481108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435027" y="481108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493938" y="5181602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617605" y="481108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304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상세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979" y="1410321"/>
            <a:ext cx="8235846" cy="508333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2696" y="1598314"/>
            <a:ext cx="4086225" cy="107632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2696" y="2929853"/>
            <a:ext cx="3838575" cy="159067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2696" y="4775741"/>
            <a:ext cx="3143250" cy="56197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98585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968797" y="2242543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467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235656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sw_admin_w_chatting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618672"/>
              </p:ext>
            </p:extLst>
          </p:nvPr>
        </p:nvGraphicFramePr>
        <p:xfrm>
          <a:off x="9168341" y="2479152"/>
          <a:ext cx="2688299" cy="109146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실시간 채팅 상담 목록 및 답변여부 확인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021855"/>
              </p:ext>
            </p:extLst>
          </p:nvPr>
        </p:nvGraphicFramePr>
        <p:xfrm>
          <a:off x="1976722" y="2621331"/>
          <a:ext cx="5808134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2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92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2126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회원명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435447" y="4765638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835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8347736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453" y="1421309"/>
            <a:ext cx="9555134" cy="511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08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8347736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464" y="1400453"/>
            <a:ext cx="9555134" cy="511882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5976" y="1905000"/>
            <a:ext cx="6435192" cy="4465543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85074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083120"/>
              </p:ext>
            </p:extLst>
          </p:nvPr>
        </p:nvGraphicFramePr>
        <p:xfrm>
          <a:off x="1976722" y="2621331"/>
          <a:ext cx="5808134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2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92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2126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회원명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435447" y="4765638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918768"/>
              </p:ext>
            </p:extLst>
          </p:nvPr>
        </p:nvGraphicFramePr>
        <p:xfrm>
          <a:off x="1806800" y="2095985"/>
          <a:ext cx="6168800" cy="3873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3408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4085"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홍길동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12:12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홍길동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12:13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12:13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3408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답변내용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267454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sw_admin_w_chattingDetail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264211"/>
              </p:ext>
            </p:extLst>
          </p:nvPr>
        </p:nvGraphicFramePr>
        <p:xfrm>
          <a:off x="9168341" y="2479152"/>
          <a:ext cx="2688299" cy="1711568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회원과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 상담 기능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 내용 등록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채팅을 위해 답변 내용을 입력 후 등록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7574998" y="2725487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467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950760" y="5167160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467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816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2" y="626202"/>
            <a:ext cx="9863269" cy="600162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319592"/>
              </p:ext>
            </p:extLst>
          </p:nvPr>
        </p:nvGraphicFramePr>
        <p:xfrm>
          <a:off x="8496268" y="1525895"/>
          <a:ext cx="3339209" cy="1846048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437481">
                <a:tc>
                  <a:txBody>
                    <a:bodyPr/>
                    <a:lstStyle/>
                    <a:p>
                      <a:r>
                        <a:rPr lang="en-US" altLang="ko-KR" sz="1200" b="0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$(“.</a:t>
                      </a:r>
                      <a:r>
                        <a:rPr lang="en-US" altLang="ko-KR" sz="1200" b="0" i="0" u="none" strike="noStrike" cap="none" dirty="0" err="1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noticeList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 td”).click(function(){</a:t>
                      </a:r>
                    </a:p>
                    <a:p>
                      <a:r>
                        <a:rPr lang="en-US" altLang="ko-KR" sz="1200" b="0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   if($(this</a:t>
                      </a:r>
                    </a:p>
                    <a:p>
                      <a:endParaRPr lang="en-US" altLang="ko-KR" sz="1200" b="0" i="0" u="none" strike="noStrike" cap="none" dirty="0" smtClean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  <a:cs typeface="+mn-cs"/>
                        <a:sym typeface="Arial"/>
                      </a:endParaRPr>
                    </a:p>
                    <a:p>
                      <a:r>
                        <a:rPr lang="en-US" altLang="ko-KR" sz="1200" b="0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};</a:t>
                      </a:r>
                      <a:endParaRPr lang="ko-KR" altLang="en-US" sz="12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387474"/>
              </p:ext>
            </p:extLst>
          </p:nvPr>
        </p:nvGraphicFramePr>
        <p:xfrm>
          <a:off x="8496268" y="3813043"/>
          <a:ext cx="3339209" cy="1978062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569495">
                <a:tc>
                  <a:txBody>
                    <a:bodyPr/>
                    <a:lstStyle/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</a:t>
                      </a: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목록을 불러오고</a:t>
                      </a:r>
                      <a:r>
                        <a:rPr lang="en-US" altLang="ko-KR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해당 공지사항을 클릭 시 내용을 확인</a:t>
                      </a:r>
                      <a:endParaRPr lang="en-US" altLang="ko-KR" sz="1200" b="1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endParaRPr lang="en-US" altLang="ko-KR" sz="1200" b="1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페이지수 및 하단의 페이지를 선택하여 원하는 </a:t>
                      </a: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페이지로 이동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82" y="1599189"/>
            <a:ext cx="7806085" cy="454761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6751" y="1996440"/>
            <a:ext cx="3236150" cy="127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10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8347736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25" y="1614987"/>
            <a:ext cx="6938963" cy="450589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7230" y="853480"/>
            <a:ext cx="4680774" cy="298703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3625" y="3895361"/>
            <a:ext cx="5553075" cy="264019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1544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Hj_admin_w_users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756867"/>
              </p:ext>
            </p:extLst>
          </p:nvPr>
        </p:nvGraphicFramePr>
        <p:xfrm>
          <a:off x="9168341" y="2479152"/>
          <a:ext cx="2688299" cy="299519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ko-KR" altLang="en-US" sz="1200" b="1" i="0" u="none" strike="noStrike" cap="none" dirty="0" err="1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네비게이션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바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 메뉴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회원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상세정보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간단한 회원정보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 상태를 변경하여 불량회원에 대한 제재 가능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회원목록 테이블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2747958" y="2888240"/>
          <a:ext cx="5604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8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208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2085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2085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2085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이메일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휴대폰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관심 카테고리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1ED53048-3D69-48AF-8501-7553FEBB9431}"/>
              </a:ext>
            </a:extLst>
          </p:cNvPr>
          <p:cNvSpPr/>
          <p:nvPr/>
        </p:nvSpPr>
        <p:spPr>
          <a:xfrm>
            <a:off x="1808965" y="522708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596765E6-AB68-45F3-90B5-0EE2B95888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9700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8347736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37" y="1577333"/>
            <a:ext cx="7586663" cy="390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4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Hj_admin_w_users_detail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950781"/>
              </p:ext>
            </p:extLst>
          </p:nvPr>
        </p:nvGraphicFramePr>
        <p:xfrm>
          <a:off x="9168341" y="2479152"/>
          <a:ext cx="2688299" cy="298474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네비게이션</a:t>
                      </a: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바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 typeface="나눔바른고딕" panose="020B0603020101020101" pitchFamily="50" charset="-127"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바른고딕" panose="020B0603020101020101" pitchFamily="50" charset="-127"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다른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회원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상세정보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간단한 회원정보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 상태를 변경하여 불량회원에 대한 제재 가능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상세정보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2994057" y="2829473"/>
          <a:ext cx="5179100" cy="2656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89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이메일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휴대폰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관심 카테고리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참여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 상태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195710" y="5658031"/>
            <a:ext cx="773290" cy="269081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2E71F5E5-8881-4066-B3FC-7F02A6128FB0}"/>
              </a:ext>
            </a:extLst>
          </p:cNvPr>
          <p:cNvSpPr/>
          <p:nvPr/>
        </p:nvSpPr>
        <p:spPr>
          <a:xfrm>
            <a:off x="1808965" y="522708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상세정보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9E4C98BD-3207-4F67-AFDF-AE32F77AF8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3742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8347736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상세정보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25" y="1616093"/>
            <a:ext cx="7700963" cy="300317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3275" y="4729288"/>
            <a:ext cx="8086725" cy="1521187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30612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Hj_admin_w_makers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079881"/>
              </p:ext>
            </p:extLst>
          </p:nvPr>
        </p:nvGraphicFramePr>
        <p:xfrm>
          <a:off x="9168341" y="2479152"/>
          <a:ext cx="2688299" cy="314984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네비게이션</a:t>
                      </a: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바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 typeface="나눔바른고딕" panose="020B0603020101020101" pitchFamily="50" charset="-127"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바른고딕" panose="020B0603020101020101" pitchFamily="50" charset="-127"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다른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메이커 목록 테이블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 typeface="나눔바른고딕" panose="020B0603020101020101" pitchFamily="50" charset="-127"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메이커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등록시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입력한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메이커명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프로젝트를 생성한 경우 프로젝트 명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카테고리 표시</a:t>
                      </a:r>
                      <a:endParaRPr lang="en-US" altLang="ko-KR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클릭 시 상세정보 표시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메이커 목록 테이블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2553709" y="2901356"/>
          <a:ext cx="59468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3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893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893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936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8936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36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메이커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메이커명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이메일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프로젝트명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카테고리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668AFF83-77F8-4E7C-B73A-84338FCC359A}"/>
              </a:ext>
            </a:extLst>
          </p:cNvPr>
          <p:cNvSpPr/>
          <p:nvPr/>
        </p:nvSpPr>
        <p:spPr>
          <a:xfrm>
            <a:off x="1808965" y="522708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메이커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메이커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DF251BFE-B1BC-4CCC-B45F-1529CE5110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8242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8347736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메이커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메이커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120" y="1577333"/>
            <a:ext cx="10029825" cy="452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94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Hj_admin_w_makers_detail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40598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네비게이션</a:t>
                      </a: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바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메이커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상세정보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간단한 회원정보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 상태를 변경하여 불량회원에 대한 제재 가능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메이커 상세정보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2994057" y="2829473"/>
          <a:ext cx="5179100" cy="2277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89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메이커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메이커명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이메일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프로젝트명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카테고리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메이커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195710" y="5532704"/>
            <a:ext cx="773290" cy="269081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B8AEEA03-0F56-4549-9E63-FACB280C563C}"/>
              </a:ext>
            </a:extLst>
          </p:cNvPr>
          <p:cNvSpPr/>
          <p:nvPr/>
        </p:nvSpPr>
        <p:spPr>
          <a:xfrm>
            <a:off x="1808965" y="522708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메이커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메이커 상세정보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320858DB-3CDB-4FB3-A6B8-2204163AEE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1063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8347736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메이커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메이커 상세정보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102" y="1675320"/>
            <a:ext cx="9899650" cy="31675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8658" y="5147670"/>
            <a:ext cx="8972550" cy="75247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69923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세미나 상세페이지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940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41" y="1421309"/>
            <a:ext cx="8956146" cy="521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70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41" y="1421309"/>
            <a:ext cx="8956146" cy="521760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3885856"/>
            <a:ext cx="5238750" cy="173355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200" y="3008493"/>
            <a:ext cx="2066925" cy="58102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102" y="2085540"/>
            <a:ext cx="5324202" cy="184590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2102" y="4069173"/>
            <a:ext cx="5579048" cy="1563511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31240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41" y="1421309"/>
            <a:ext cx="8956146" cy="521760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0892" y="1350054"/>
            <a:ext cx="7362825" cy="25527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875" y="4012770"/>
            <a:ext cx="7715250" cy="216217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59835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41" y="1421309"/>
            <a:ext cx="8956146" cy="521760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3885856"/>
            <a:ext cx="5238750" cy="173355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200" y="2432202"/>
            <a:ext cx="2066925" cy="58102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2897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77784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sw_user_m_notice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646807"/>
              </p:ext>
            </p:extLst>
          </p:nvPr>
        </p:nvGraphicFramePr>
        <p:xfrm>
          <a:off x="9168341" y="2479152"/>
          <a:ext cx="2688299" cy="1713126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고객센터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FAQ,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실시간 채팅 상담 기능 이동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고객센터 목록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kern="1200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공지사항 목록 및 공지사항 내용 확인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4158627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762302" y="2446883"/>
            <a:ext cx="828796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sz="12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246879" y="2446882"/>
            <a:ext cx="482679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026569" y="2446882"/>
            <a:ext cx="1459827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363786"/>
              </p:ext>
            </p:extLst>
          </p:nvPr>
        </p:nvGraphicFramePr>
        <p:xfrm>
          <a:off x="1896534" y="3378200"/>
          <a:ext cx="3522133" cy="21573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41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647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624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등록일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20.05.06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공지사항 내용</a:t>
                      </a:r>
                      <a:endParaRPr lang="en-US" altLang="ko-KR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20.05.05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20.05.03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20.05.02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cxnSp>
        <p:nvCxnSpPr>
          <p:cNvPr id="28" name="직선 연결선 27"/>
          <p:cNvCxnSpPr/>
          <p:nvPr/>
        </p:nvCxnSpPr>
        <p:spPr>
          <a:xfrm>
            <a:off x="1896533" y="2904079"/>
            <a:ext cx="34628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896533" y="2480750"/>
            <a:ext cx="34374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5020581" y="215677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723200" y="303792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922034" y="5672665"/>
            <a:ext cx="1308769" cy="169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1 2 3 &gt;</a:t>
            </a:r>
            <a:endParaRPr lang="ko-KR" altLang="en-US" sz="105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037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5003</TotalTime>
  <Words>1602</Words>
  <Application>Microsoft Office PowerPoint</Application>
  <PresentationFormat>와이드스크린</PresentationFormat>
  <Paragraphs>741</Paragraphs>
  <Slides>49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3" baseType="lpstr">
      <vt:lpstr>나눔바른고딕</vt:lpstr>
      <vt:lpstr>맑은 고딕</vt:lpstr>
      <vt:lpstr>Arial</vt:lpstr>
      <vt:lpstr>1_Office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507-12</cp:lastModifiedBy>
  <cp:revision>284</cp:revision>
  <dcterms:created xsi:type="dcterms:W3CDTF">2020-01-16T07:12:04Z</dcterms:created>
  <dcterms:modified xsi:type="dcterms:W3CDTF">2020-06-03T08:23:26Z</dcterms:modified>
</cp:coreProperties>
</file>