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60" r:id="rId3"/>
    <p:sldId id="308" r:id="rId4"/>
    <p:sldId id="351" r:id="rId5"/>
    <p:sldId id="310" r:id="rId6"/>
    <p:sldId id="352" r:id="rId7"/>
    <p:sldId id="346" r:id="rId8"/>
    <p:sldId id="353" r:id="rId9"/>
    <p:sldId id="364" r:id="rId10"/>
    <p:sldId id="365" r:id="rId11"/>
    <p:sldId id="366" r:id="rId12"/>
    <p:sldId id="348" r:id="rId13"/>
    <p:sldId id="354" r:id="rId14"/>
    <p:sldId id="349" r:id="rId15"/>
    <p:sldId id="355" r:id="rId16"/>
    <p:sldId id="350" r:id="rId17"/>
    <p:sldId id="356" r:id="rId18"/>
    <p:sldId id="357" r:id="rId19"/>
    <p:sldId id="318" r:id="rId20"/>
    <p:sldId id="319" r:id="rId21"/>
    <p:sldId id="320" r:id="rId22"/>
    <p:sldId id="358" r:id="rId23"/>
    <p:sldId id="321" r:id="rId24"/>
    <p:sldId id="322" r:id="rId25"/>
    <p:sldId id="323" r:id="rId26"/>
    <p:sldId id="359" r:id="rId27"/>
    <p:sldId id="362" r:id="rId28"/>
    <p:sldId id="324" r:id="rId29"/>
    <p:sldId id="325" r:id="rId30"/>
    <p:sldId id="361" r:id="rId31"/>
    <p:sldId id="363" r:id="rId32"/>
    <p:sldId id="328" r:id="rId33"/>
    <p:sldId id="367" r:id="rId34"/>
    <p:sldId id="329" r:id="rId35"/>
    <p:sldId id="330" r:id="rId36"/>
    <p:sldId id="331" r:id="rId37"/>
    <p:sldId id="334" r:id="rId38"/>
    <p:sldId id="370" r:id="rId39"/>
    <p:sldId id="368" r:id="rId40"/>
    <p:sldId id="369" r:id="rId41"/>
    <p:sldId id="34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9E00"/>
    <a:srgbClr val="E3E9F1"/>
    <a:srgbClr val="D3DCE9"/>
    <a:srgbClr val="F5F7FA"/>
    <a:srgbClr val="00C4C5"/>
    <a:srgbClr val="5F5F5F"/>
    <a:srgbClr val="777777"/>
    <a:srgbClr val="80808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568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81173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통장 사본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통장 사본 이미지 파일 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24574" y="2042170"/>
            <a:ext cx="7551639" cy="3281680"/>
            <a:chOff x="1261587" y="1579880"/>
            <a:chExt cx="7551639" cy="3281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62306" y="4122420"/>
              <a:ext cx="7550920" cy="739140"/>
              <a:chOff x="1121066" y="4872180"/>
              <a:chExt cx="7939114" cy="80772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830" r="-2057"/>
              <a:stretch/>
            </p:blipFill>
            <p:spPr bwMode="auto">
              <a:xfrm>
                <a:off x="1121066" y="5196840"/>
                <a:ext cx="7939114" cy="4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7894319" y="4872180"/>
                <a:ext cx="1005840" cy="807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" t="32251" b="40533"/>
            <a:stretch/>
          </p:blipFill>
          <p:spPr bwMode="auto">
            <a:xfrm>
              <a:off x="1262305" y="1579880"/>
              <a:ext cx="7467819" cy="9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87" y="2491739"/>
              <a:ext cx="7438426" cy="1963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708135" y="40781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57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" y="1311293"/>
            <a:ext cx="8777897" cy="520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0" y="1398307"/>
            <a:ext cx="8712740" cy="52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9" y="1449855"/>
            <a:ext cx="9211442" cy="5001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7" y="2754246"/>
            <a:ext cx="5086350" cy="1733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7171" idx="1"/>
          </p:cNvCxnSpPr>
          <p:nvPr/>
        </p:nvCxnSpPr>
        <p:spPr>
          <a:xfrm flipH="1">
            <a:off x="5554133" y="3621021"/>
            <a:ext cx="1000784" cy="1044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83" y="1482564"/>
            <a:ext cx="8206660" cy="5136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7323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68231" y="1520702"/>
            <a:ext cx="7730506" cy="4721207"/>
            <a:chOff x="1168231" y="1520702"/>
            <a:chExt cx="7730506" cy="472120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8231" y="1520702"/>
              <a:ext cx="7730506" cy="4721207"/>
              <a:chOff x="1168231" y="1520702"/>
              <a:chExt cx="7730506" cy="472120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168231" y="1520702"/>
                <a:ext cx="7730506" cy="4721207"/>
                <a:chOff x="1168231" y="1520702"/>
                <a:chExt cx="7730506" cy="4721207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231" y="1520702"/>
                  <a:ext cx="7730506" cy="4721207"/>
                </a:xfrm>
                <a:prstGeom prst="rect">
                  <a:avLst/>
                </a:prstGeom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3410400" y="2785171"/>
                  <a:ext cx="346665" cy="289482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684434" y="2252133"/>
                  <a:ext cx="1920240" cy="3083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684462" y="3528320"/>
                <a:ext cx="1227137" cy="417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990850" y="3103552"/>
              <a:ext cx="196849" cy="13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rgbClr val="969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9192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6254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8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1807" y="1559975"/>
            <a:ext cx="11529216" cy="4888365"/>
            <a:chOff x="1163955" y="1553083"/>
            <a:chExt cx="12032029" cy="52377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0194"/>
              </p:ext>
            </p:extLst>
          </p:nvPr>
        </p:nvGraphicFramePr>
        <p:xfrm>
          <a:off x="9241234" y="3070787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6" y="1421361"/>
            <a:ext cx="8798943" cy="52037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0" y="746167"/>
            <a:ext cx="3019425" cy="273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0" y="1908675"/>
            <a:ext cx="5495396" cy="157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746167"/>
            <a:ext cx="3019425" cy="2733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1908675"/>
            <a:ext cx="5495396" cy="157116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5" idx="2"/>
          </p:cNvCxnSpPr>
          <p:nvPr/>
        </p:nvCxnSpPr>
        <p:spPr>
          <a:xfrm>
            <a:off x="4349733" y="3479842"/>
            <a:ext cx="117053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20267" y="3479842"/>
            <a:ext cx="71969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13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7723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74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935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0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653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140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838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254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정책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125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261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40320" y="1484667"/>
            <a:ext cx="7790320" cy="4773619"/>
            <a:chOff x="1140320" y="1484667"/>
            <a:chExt cx="7790320" cy="477361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20" y="1484667"/>
              <a:ext cx="7790320" cy="4773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926080" y="5052060"/>
              <a:ext cx="3444240" cy="464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44740" y="5593079"/>
              <a:ext cx="1485900" cy="664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487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280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22" name="그룹 21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1289451" y="5075555"/>
                <a:ext cx="899789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smtClean="0">
                    <a:solidFill>
                      <a:srgbClr val="FF9E00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727630" y="235079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66495" y="5451553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1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018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3932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85105" y="1505087"/>
            <a:ext cx="7487279" cy="4732779"/>
            <a:chOff x="1285105" y="1505087"/>
            <a:chExt cx="7487279" cy="47327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285105" y="1505087"/>
              <a:ext cx="7487279" cy="4732779"/>
              <a:chOff x="1258971" y="1492387"/>
              <a:chExt cx="7487279" cy="4732779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58971" y="1492387"/>
                <a:ext cx="7487279" cy="4732779"/>
                <a:chOff x="1285105" y="1509130"/>
                <a:chExt cx="7487279" cy="473277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1285105" y="1509130"/>
                  <a:ext cx="7487279" cy="4732779"/>
                  <a:chOff x="1285105" y="1509130"/>
                  <a:chExt cx="7487279" cy="4732779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05" y="15091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927350" y="57658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365249" y="294957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35299" y="2063749"/>
                <a:ext cx="17391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확인 및 배송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1433" y="2265294"/>
              <a:ext cx="4466777" cy="319901"/>
              <a:chOff x="3061433" y="2265294"/>
              <a:chExt cx="4466777" cy="319901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주문자 아이디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90868" y="2369223"/>
                <a:ext cx="640557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주문 금액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상세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현재 상태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061433" y="2591043"/>
              <a:ext cx="4466777" cy="562790"/>
              <a:chOff x="3061433" y="2591043"/>
              <a:chExt cx="4466777" cy="562790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idhong1111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93726" y="2679581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결제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061433" y="3126016"/>
              <a:ext cx="4466777" cy="562790"/>
              <a:chOff x="3061433" y="3126016"/>
              <a:chExt cx="4466777" cy="562790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3126016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3809413" y="3238016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idkim2222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01656" y="3206030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배송 중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471" y="3884568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714768" y="189705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98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569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" name="직사각형 94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93" name="직사각형 92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365249" y="293433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스토어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C000"/>
                  </a:solidFill>
                </a:rPr>
                <a:t>스토어 문의 관리</a:t>
              </a:r>
              <a:endParaRPr lang="ko-KR" altLang="en-US" sz="600" b="1" dirty="0">
                <a:solidFill>
                  <a:srgbClr val="FFC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673263" y="239458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6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38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64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스튜디오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바로가기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852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39558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29368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2616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3685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0" y="1470484"/>
            <a:ext cx="9101514" cy="492184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50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497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1693133"/>
                <a:chOff x="2255223" y="2067825"/>
                <a:chExt cx="4020252" cy="169313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255223" y="3463209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시작하기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938318" y="234800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81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7" y="1435251"/>
            <a:ext cx="9106885" cy="4974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00" y="1446760"/>
            <a:ext cx="9294800" cy="49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6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21067" y="1907261"/>
            <a:ext cx="7755865" cy="3790757"/>
            <a:chOff x="1184058" y="1632941"/>
            <a:chExt cx="7755865" cy="379075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058" y="1632941"/>
              <a:ext cx="7755865" cy="379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28316" y="2112158"/>
              <a:ext cx="2020384" cy="1043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1479</Words>
  <Application>Microsoft Office PowerPoint</Application>
  <PresentationFormat>사용자 지정</PresentationFormat>
  <Paragraphs>574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305</cp:revision>
  <dcterms:created xsi:type="dcterms:W3CDTF">2020-01-16T07:12:04Z</dcterms:created>
  <dcterms:modified xsi:type="dcterms:W3CDTF">2020-05-19T07:58:34Z</dcterms:modified>
</cp:coreProperties>
</file>