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424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94867"/>
              </p:ext>
            </p:extLst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캐러셀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캐러셀</a:t>
            </a:r>
            <a:r>
              <a:rPr lang="ko-KR" altLang="en-US" dirty="0">
                <a:solidFill>
                  <a:schemeClr val="tx1"/>
                </a:solidFill>
              </a:rPr>
              <a:t>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0740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캐러셀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246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이형준</cp:lastModifiedBy>
  <cp:revision>209</cp:revision>
  <dcterms:created xsi:type="dcterms:W3CDTF">2020-01-16T07:12:04Z</dcterms:created>
  <dcterms:modified xsi:type="dcterms:W3CDTF">2020-05-05T15:39:24Z</dcterms:modified>
</cp:coreProperties>
</file>