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67" r:id="rId5"/>
    <p:sldId id="268" r:id="rId6"/>
    <p:sldId id="269" r:id="rId7"/>
    <p:sldId id="271" r:id="rId8"/>
    <p:sldId id="259" r:id="rId9"/>
    <p:sldId id="264" r:id="rId10"/>
    <p:sldId id="265" r:id="rId11"/>
    <p:sldId id="266" r:id="rId12"/>
    <p:sldId id="260" r:id="rId13"/>
    <p:sldId id="272" r:id="rId14"/>
    <p:sldId id="261" r:id="rId15"/>
    <p:sldId id="274" r:id="rId16"/>
    <p:sldId id="262" r:id="rId17"/>
    <p:sldId id="275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2020-06-05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3195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 rotWithShape="1">
          <a:blip r:embed="rId3"/>
          <a:srcRect b="76528"/>
          <a:stretch/>
        </p:blipFill>
        <p:spPr>
          <a:xfrm>
            <a:off x="7601697" y="1571976"/>
            <a:ext cx="3947224" cy="512197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 rotWithShape="1">
          <a:blip r:embed="rId4"/>
          <a:srcRect b="78528"/>
          <a:stretch/>
        </p:blipFill>
        <p:spPr>
          <a:xfrm>
            <a:off x="7601697" y="4344367"/>
            <a:ext cx="3947225" cy="50206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76949" y="1755595"/>
            <a:ext cx="6545051" cy="2930570"/>
            <a:chOff x="576949" y="1755595"/>
            <a:chExt cx="6545051" cy="29305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949" y="1755595"/>
              <a:ext cx="2052000" cy="29305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3475" y="1755595"/>
              <a:ext cx="2052000" cy="29305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0000" y="1755595"/>
              <a:ext cx="2052000" cy="2930570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576948" y="1726241"/>
            <a:ext cx="6525007" cy="34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6948" y="2935060"/>
            <a:ext cx="652500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10486" y="2058512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10486" y="4821717"/>
            <a:ext cx="3909600" cy="143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87039" y="2053231"/>
            <a:ext cx="39330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jsp:useBean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</a:p>
          <a:p>
            <a:pPr lvl="3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pro_start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&gt;today}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${start}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오픈 예정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일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남음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==0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자정 마감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project.dday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&lt;0}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ko-KR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펀딩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종료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c:when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9935" y="4832537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프로젝트인 경우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smtClean="0"/>
              <a:t>현재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표시와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활성화</a:t>
            </a:r>
            <a:endParaRPr lang="en-US" altLang="ko-KR" sz="1200" dirty="0" smtClean="0"/>
          </a:p>
          <a:p>
            <a:pPr marL="180000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 옵션 선택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오픈 예정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smtClean="0"/>
              <a:t>오픈 예정 날짜 표시와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버튼 비활성화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프로젝트인 경우</a:t>
            </a:r>
            <a:endParaRPr lang="en-US" altLang="ko-KR" sz="1200" dirty="0"/>
          </a:p>
          <a:p>
            <a:pPr marL="180000"/>
            <a:r>
              <a:rPr lang="en-US" altLang="ko-KR" sz="1200" dirty="0"/>
              <a:t>-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표시와 </a:t>
            </a:r>
            <a:r>
              <a:rPr lang="ko-KR" altLang="en-US" sz="1200" dirty="0" err="1"/>
              <a:t>펀딩</a:t>
            </a:r>
            <a:r>
              <a:rPr lang="ko-KR" altLang="en-US" sz="1200" dirty="0"/>
              <a:t> 버튼 비활성화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2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상세설명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문의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0000"/>
                </a:solidFill>
              </a:rPr>
              <a:t>옵션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906116"/>
            <a:ext cx="6627600" cy="131258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29043" y="1874486"/>
            <a:ext cx="634316" cy="33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7333"/>
            <a:ext cx="3947224" cy="2182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80345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$(article).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myArticle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'hide'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qnaShow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9441" r="12376" b="12938"/>
          <a:stretch/>
        </p:blipFill>
        <p:spPr>
          <a:xfrm>
            <a:off x="567650" y="3504007"/>
            <a:ext cx="5181601" cy="264371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464209" y="3514535"/>
            <a:ext cx="3527922" cy="1873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리스트에서 </a:t>
            </a:r>
            <a:r>
              <a:rPr lang="ko-KR" altLang="en-US" sz="1200" dirty="0" err="1" smtClean="0"/>
              <a:t>문의글의</a:t>
            </a:r>
            <a:r>
              <a:rPr lang="ko-KR" altLang="en-US" sz="1200" dirty="0" smtClean="0"/>
              <a:t> 행 클릭 시 클래스 변경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비밀글인</a:t>
            </a:r>
            <a:r>
              <a:rPr lang="ko-KR" altLang="en-US" sz="1200" dirty="0" smtClean="0"/>
              <a:t> 경우 작성자 외 내용 확인 불가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비밀글이</a:t>
            </a:r>
            <a:r>
              <a:rPr lang="ko-KR" altLang="en-US" sz="1200" dirty="0" smtClean="0"/>
              <a:t> 아닌 경우 문의 내용 확인 가능</a:t>
            </a:r>
            <a:endParaRPr lang="en-US" altLang="ko-KR" sz="1200" dirty="0" smtClean="0"/>
          </a:p>
          <a:p>
            <a:r>
              <a:rPr lang="ko-KR" altLang="en-US" sz="1200" dirty="0" smtClean="0"/>
              <a:t>문의하기 </a:t>
            </a:r>
            <a:r>
              <a:rPr lang="ko-KR" altLang="en-US" sz="1200" dirty="0"/>
              <a:t>버튼 클릭</a:t>
            </a:r>
            <a:endParaRPr lang="en-US" altLang="ko-KR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로그인 필요 알림 </a:t>
            </a:r>
            <a:r>
              <a:rPr lang="en-US" altLang="ko-KR" sz="1200" dirty="0"/>
              <a:t>-&gt; </a:t>
            </a:r>
            <a:r>
              <a:rPr lang="ko-KR" altLang="en-US" sz="1200" dirty="0"/>
              <a:t>로그인 페이지로 이동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로그인 상태일 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 err="1"/>
              <a:t>모달창</a:t>
            </a:r>
            <a:r>
              <a:rPr lang="ko-KR" altLang="en-US" sz="1200" dirty="0"/>
              <a:t> 오픈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작성 후 문의하기 클릭하면 접수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문의내용 없으면 문의하기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381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옵션선택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약관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다음단계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9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" y="3068780"/>
            <a:ext cx="6627600" cy="3406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20" y="1307741"/>
            <a:ext cx="5219228" cy="24045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6680" y="6065059"/>
            <a:ext cx="1584173" cy="4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26511" y="1350055"/>
            <a:ext cx="230657" cy="179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05213" y="4459575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약관체크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옵션선택 후 다음단계로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체크박스 모두 체크확인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체크가 안 되어 있으면 체크박스 확인 알림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옵션선택 확인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옵션이 선택되지 않으면 옵션선택 알림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체크박스 모두 체크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 선택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결제 페이지로 이동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601696" y="2035264"/>
            <a:ext cx="39036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checks.checked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이유를 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확인하고 체크해주세요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name=code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]:checked"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fund&amp;opt_code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optno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옵션을 선택하세요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77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</a:t>
            </a:r>
            <a:r>
              <a:rPr lang="ko-KR" altLang="en-US" dirty="0" smtClean="0">
                <a:solidFill>
                  <a:srgbClr val="000000"/>
                </a:solidFill>
              </a:rPr>
              <a:t>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서포터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결제 정보 입력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7485"/>
            <a:ext cx="4919883" cy="2088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21" y="3676029"/>
            <a:ext cx="4983592" cy="27069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98163" y="5994223"/>
            <a:ext cx="1531504" cy="41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09935" y="4451337"/>
            <a:ext cx="3909600" cy="198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605213" y="4476051"/>
            <a:ext cx="390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선택한 옵션에 따른 결제정보와 보유한 예치금 출력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예치금이 결제금액보다 적으면 예치금 부족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버튼 클릭 시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1) </a:t>
            </a:r>
            <a:r>
              <a:rPr lang="ko-KR" altLang="en-US" sz="1200" dirty="0" smtClean="0"/>
              <a:t>예치금 부족 시 결제 불가 알림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ko-KR" altLang="en-US" sz="1200" dirty="0" err="1" smtClean="0"/>
              <a:t>리워드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</a:t>
            </a:r>
            <a:r>
              <a:rPr lang="ko-KR" altLang="en-US" sz="1200" dirty="0" err="1" smtClean="0"/>
              <a:t>미기입시</a:t>
            </a:r>
            <a:r>
              <a:rPr lang="ko-KR" altLang="en-US" sz="1200" dirty="0" smtClean="0"/>
              <a:t> 확인 알림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   3) </a:t>
            </a:r>
            <a:r>
              <a:rPr lang="ko-KR" altLang="en-US" sz="1200" dirty="0" smtClean="0"/>
              <a:t>예치금 충족 및 </a:t>
            </a:r>
            <a:r>
              <a:rPr lang="ko-KR" altLang="en-US" sz="1200" dirty="0" err="1" smtClean="0"/>
              <a:t>배송지</a:t>
            </a:r>
            <a:r>
              <a:rPr lang="ko-KR" altLang="en-US" sz="1200" dirty="0" smtClean="0"/>
              <a:t> 정보 입력되어 있으면 결제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참여한 </a:t>
            </a:r>
            <a:r>
              <a:rPr lang="ko-KR" altLang="en-US" sz="1200" dirty="0" err="1" smtClean="0"/>
              <a:t>펀딩과</a:t>
            </a:r>
            <a:r>
              <a:rPr lang="ko-KR" altLang="en-US" sz="1200" dirty="0" smtClean="0"/>
              <a:t> 사용한 예치금 정보 확인 가능</a:t>
            </a:r>
            <a:endParaRPr lang="en-US" altLang="ko-KR" sz="1200" dirty="0" smtClean="0"/>
          </a:p>
          <a:p>
            <a:pPr marL="628650" lvl="1" indent="-171450" latinLnBrk="0">
              <a:buFontTx/>
              <a:buChar char="-"/>
            </a:pPr>
            <a:r>
              <a:rPr lang="ko-KR" altLang="en-US" sz="1200" dirty="0" smtClean="0"/>
              <a:t>해당 프로젝트의 </a:t>
            </a:r>
            <a:r>
              <a:rPr lang="ko-KR" altLang="en-US" sz="1200" dirty="0" err="1" smtClean="0"/>
              <a:t>펀딩금액과</a:t>
            </a:r>
            <a:r>
              <a:rPr lang="ko-KR" altLang="en-US" sz="1200" dirty="0" smtClean="0"/>
              <a:t> 선택옵션의 재고 변경</a:t>
            </a:r>
            <a:endParaRPr lang="en-US" altLang="ko-KR" sz="1200" dirty="0" smtClean="0"/>
          </a:p>
        </p:txBody>
      </p:sp>
      <p:pic>
        <p:nvPicPr>
          <p:cNvPr id="24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3459" y="2060945"/>
            <a:ext cx="39706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(balance&lt;price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예치금이 부족합니다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(name!=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&amp;&amp;post!=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펀딩완료되었습니다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배송지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입력 정보를 확인해 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신고목록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신고관리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관리자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545263"/>
            <a:ext cx="5802877" cy="4842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09934" y="4467812"/>
            <a:ext cx="3900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신고리스트에서 해당 신고 클릭 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해당 신고 상세 글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신고내역과 첨부자료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확인 후 신고내역 확인에서 승인여부 선택 후 </a:t>
            </a:r>
            <a:r>
              <a:rPr lang="en-US" altLang="ko-KR" sz="1200" dirty="0" smtClean="0"/>
              <a:t>save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9934" y="2018788"/>
            <a:ext cx="3917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store_main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key"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,detail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search: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.fetchData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report_code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ko-KR" altLang="en-US" sz="1200" dirty="0"/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1696" y="4457125"/>
            <a:ext cx="431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err="1" smtClean="0"/>
              <a:t>펀딩하기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전체 프로젝트 리스트</a:t>
            </a:r>
            <a:endParaRPr lang="en-US" altLang="ko-KR" sz="1200" dirty="0" smtClean="0"/>
          </a:p>
          <a:p>
            <a:pPr latinLnBrk="0"/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9" y="1546110"/>
            <a:ext cx="2676841" cy="4758828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01696" y="2045777"/>
            <a:ext cx="3908362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url =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"http://192.168.4.116:5080/funfun/funding.do?method=ajaxList"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575839"/>
            <a:ext cx="3947224" cy="2182183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652950" y="2564310"/>
            <a:ext cx="3824155" cy="105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 gson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Gson();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ProjectList projectList = gson.fromJson(response, ProjectList.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projectList.getPlist().size() ; i++){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Project project = projectList.getPlist().get(i);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.addItem(project);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966704"/>
            <a:ext cx="3947225" cy="233823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9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13717"/>
              </p:ext>
            </p:extLst>
          </p:nvPr>
        </p:nvGraphicFramePr>
        <p:xfrm>
          <a:off x="842102" y="1402352"/>
          <a:ext cx="10706820" cy="341026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옵션선택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해당 프로젝트의 옵션 선택 페이지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옵션 선택 후 다음단계로 버튼 클릭 시 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정보 입력 페이지로 이동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정상적으로 옵션 가져옴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선택한 옵션의 값을 가지고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펀딩결제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이용약관 체크박스 유효성검사 필요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기존의 체크박스는 체크취소도 불가했기 때문에 체크박스의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CSS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를 수정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또한 체크박스 전체 체크가 되야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펀딩결제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페이지 </a:t>
                      </a:r>
                      <a:r>
                        <a:rPr lang="ko-KR" altLang="en-US" sz="12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이동가능하게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수정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완료와 함께 프로젝트 리스트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펀딩내역에서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내역에서 결제 정보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 페이지에서 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클릭 시 리스트페이지로 이동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펀딩내역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내역 결제정보확인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현재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원인 프로젝트에서는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금액 증가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하지 않음</a:t>
                      </a:r>
                      <a:endParaRPr lang="en-US" altLang="ko-KR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데이터베이스에서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현재펀딩금액이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이기 때문에 적용이 안됨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현재 프로젝트 오픈 시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sym typeface="Wingdings" panose="05000000000000000000" pitchFamily="2" charset="2"/>
                        </a:rPr>
                        <a:t>으로 수정 완료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29165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09160" y="2076570"/>
            <a:ext cx="6325953" cy="81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8111" y="3017131"/>
            <a:ext cx="620078" cy="277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18173" y="2008980"/>
            <a:ext cx="3887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5213" y="4401909"/>
            <a:ext cx="390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펀딩하기</a:t>
            </a:r>
            <a:r>
              <a:rPr lang="ko-KR" altLang="en-US" sz="1200" dirty="0" smtClean="0"/>
              <a:t> 페이지 접속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첫 화면 전체보기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카테고리 클릭 시 카테고리 별 프로젝트 리스트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카테고리에 따른 카테고리 타이틀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33318" y="3361038"/>
            <a:ext cx="1375720" cy="327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05213" y="4401909"/>
            <a:ext cx="390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검색어를</a:t>
            </a:r>
            <a:r>
              <a:rPr lang="ko-KR" altLang="en-US" sz="1200" dirty="0" smtClean="0"/>
              <a:t> 입력 후 검색버튼 클릭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1. </a:t>
            </a:r>
            <a:r>
              <a:rPr lang="ko-KR" altLang="en-US" sz="1200" dirty="0" smtClean="0"/>
              <a:t>프로젝트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2. </a:t>
            </a:r>
            <a:r>
              <a:rPr lang="ko-KR" altLang="en-US" sz="1200" dirty="0" smtClean="0"/>
              <a:t>메이커 이름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3. </a:t>
            </a:r>
            <a:r>
              <a:rPr lang="ko-KR" altLang="en-US" sz="1200" dirty="0" smtClean="0"/>
              <a:t>프로젝트 키워드</a:t>
            </a:r>
            <a:endParaRPr lang="en-US" altLang="ko-KR" sz="1200" dirty="0" smtClean="0"/>
          </a:p>
          <a:p>
            <a:r>
              <a:rPr lang="ko-KR" altLang="en-US" sz="1200" dirty="0" smtClean="0"/>
              <a:t>에 검색 키워드 존재하면 리스트 출력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576982" y="2008217"/>
            <a:ext cx="415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!=null </a:t>
            </a:r>
            <a:endParaRPr lang="en-US" altLang="ko-KR" sz="1200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AND 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OR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LIKE '%'||#{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5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7847" y="3368007"/>
            <a:ext cx="724937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5213" y="4401909"/>
            <a:ext cx="390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프로젝트 정렬</a:t>
            </a:r>
            <a:endParaRPr lang="en-US" altLang="ko-KR" sz="1200" dirty="0" smtClean="0"/>
          </a:p>
          <a:p>
            <a:pPr marL="180000" indent="-36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인기순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펀딩률에</a:t>
            </a:r>
            <a:r>
              <a:rPr lang="ko-KR" altLang="en-US" sz="1200" dirty="0" smtClean="0"/>
              <a:t>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최신순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펀딩액순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목표 금액에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내림차순</a:t>
            </a:r>
            <a:r>
              <a:rPr lang="en-US" altLang="ko-KR" sz="1200" dirty="0" smtClean="0"/>
              <a:t>)</a:t>
            </a:r>
          </a:p>
          <a:p>
            <a:pPr marL="180000" indent="-360000" latinLnBrk="0"/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마감임박순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종료일에 따른 정렬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오름차순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7622001" y="2004661"/>
            <a:ext cx="3883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PRO_START_DATE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popluar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percent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"sort=='amount'"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pro_target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"sort=='closing'"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3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 dirty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616093"/>
            <a:ext cx="6627919" cy="403108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4558" y="3373105"/>
            <a:ext cx="25440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3960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4825"/>
            <a:ext cx="3947225" cy="2338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73" y="2006972"/>
            <a:ext cx="388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CEIL(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a.pro_finish_date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PRO_START_DATE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&lt;![CDATA[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]]&gt;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CURRENT_DATE</a:t>
            </a:r>
          </a:p>
          <a:p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※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(Mapper.xml)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에서는 특수문자와 연산자의 구분을 위해 </a:t>
            </a:r>
            <a:r>
              <a:rPr lang="en-US" altLang="ko-KR" sz="1200" dirty="0" smtClean="0"/>
              <a:t>&lt;![</a:t>
            </a:r>
            <a:r>
              <a:rPr lang="en-US" altLang="ko-KR" sz="1200" dirty="0"/>
              <a:t>CDATA[  ]]&gt;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태그를 사용한다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5213" y="4399901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진행에 따른 분류로 리스트 출력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1. </a:t>
            </a:r>
            <a:r>
              <a:rPr lang="ko-KR" altLang="en-US" sz="1200" dirty="0" smtClean="0"/>
              <a:t>진행중인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펀딩률과</a:t>
            </a:r>
            <a:r>
              <a:rPr lang="ko-KR" altLang="en-US" sz="1200" dirty="0" smtClean="0"/>
              <a:t> 남은 </a:t>
            </a:r>
            <a:r>
              <a:rPr lang="ko-KR" altLang="en-US" sz="1200" dirty="0" err="1" smtClean="0"/>
              <a:t>펀딩기간</a:t>
            </a:r>
            <a:r>
              <a:rPr lang="ko-KR" altLang="en-US" sz="1200" dirty="0" smtClean="0"/>
              <a:t>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오픈예정</a:t>
            </a:r>
            <a:r>
              <a:rPr lang="ko-KR" altLang="en-US" sz="1200" dirty="0" smtClean="0"/>
              <a:t>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프로젝트 오픈 예정일 표시</a:t>
            </a:r>
            <a:endParaRPr lang="en-US" altLang="ko-KR" sz="1200" dirty="0" smtClean="0"/>
          </a:p>
          <a:p>
            <a:pPr marL="180000" latinLnBrk="0"/>
            <a:r>
              <a:rPr lang="en-US" altLang="ko-KR" sz="1200" dirty="0" smtClean="0"/>
              <a:t>3. </a:t>
            </a:r>
            <a:r>
              <a:rPr lang="ko-KR" altLang="en-US" sz="1200" dirty="0" smtClean="0"/>
              <a:t>종료된 프로젝트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종료 표시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클릭 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해당 프로젝트 상세 페이지로 이동</a:t>
            </a:r>
            <a:endParaRPr lang="en-US" altLang="ko-KR" sz="12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3590987" y="1444977"/>
            <a:ext cx="1649001" cy="1866905"/>
            <a:chOff x="3091246" y="4330714"/>
            <a:chExt cx="1649001" cy="186690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1246" y="4330714"/>
              <a:ext cx="1649001" cy="1866905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765964" y="5914429"/>
              <a:ext cx="934293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35778" y="1444977"/>
            <a:ext cx="1573300" cy="1866905"/>
            <a:chOff x="5239988" y="4358063"/>
            <a:chExt cx="1573300" cy="182734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9988" y="4358063"/>
              <a:ext cx="1573300" cy="181220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6301945" y="5914429"/>
              <a:ext cx="503105" cy="2709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94558" y="3826186"/>
            <a:ext cx="1571994" cy="181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818"/>
          <a:stretch/>
        </p:blipFill>
        <p:spPr>
          <a:xfrm>
            <a:off x="576949" y="1616093"/>
            <a:ext cx="6627600" cy="46162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11809" y="3983989"/>
            <a:ext cx="2143312" cy="42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7" y="1505968"/>
            <a:ext cx="3947224" cy="2182183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96" y="3896833"/>
            <a:ext cx="3947225" cy="23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05213" y="4401909"/>
            <a:ext cx="3900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관심프로젝트 등록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관심프로젝트 등록 여부 확인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관심프로젝트에 등록된 프로젝트인 경우 이미 등록된 프로젝트 알림</a:t>
            </a:r>
            <a:endParaRPr lang="en-US" altLang="ko-KR" sz="1200" dirty="0" smtClean="0"/>
          </a:p>
          <a:p>
            <a:pPr lvl="1"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관심프로젝트에 등록되지 않은 프로젝트는 관심프로젝트에 등록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629135" y="1967783"/>
            <a:ext cx="3960846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).serialize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97" y="1482231"/>
            <a:ext cx="3947224" cy="2182183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96" y="3873096"/>
            <a:ext cx="3947225" cy="23382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9" y="1616093"/>
            <a:ext cx="6627600" cy="4143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41761" y="5248125"/>
            <a:ext cx="1901589" cy="411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05213" y="4401909"/>
            <a:ext cx="390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신고하기 버튼 클릭 시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로그인 필요 알림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로그인 페이지로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로그인 상태일 때</a:t>
            </a:r>
            <a:endParaRPr lang="en-US" altLang="ko-KR" sz="1200" dirty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모달창</a:t>
            </a:r>
            <a:r>
              <a:rPr lang="ko-KR" altLang="en-US" sz="1200" dirty="0" smtClean="0"/>
              <a:t> 오픈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신고내용과 파일 첨부 후 신고하기 클릭하면 접수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신고내용이 없거나 첨부파일 없으면 신고하기 불가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613448" y="1951664"/>
            <a:ext cx="3867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필요합니다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login.do"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(report!=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&amp;&amp;file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신고가 접수되었습니다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$(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report-content"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alert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입력 내용을 확인해주세요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1592</Words>
  <Application>Microsoft Office PowerPoint</Application>
  <PresentationFormat>와이드스크린</PresentationFormat>
  <Paragraphs>346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Droid Serif</vt:lpstr>
      <vt:lpstr>Montserrat</vt:lpstr>
      <vt:lpstr>나눔바른고딕</vt:lpstr>
      <vt:lpstr>맑은 고딕</vt:lpstr>
      <vt:lpstr>Arial</vt:lpstr>
      <vt:lpstr>Consolas</vt:lpstr>
      <vt:lpstr>Wingdings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228</cp:revision>
  <dcterms:created xsi:type="dcterms:W3CDTF">2020-01-16T07:12:04Z</dcterms:created>
  <dcterms:modified xsi:type="dcterms:W3CDTF">2020-06-05T09:12:31Z</dcterms:modified>
</cp:coreProperties>
</file>