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86" r:id="rId4"/>
    <p:sldId id="262" r:id="rId5"/>
    <p:sldId id="288" r:id="rId6"/>
    <p:sldId id="263" r:id="rId7"/>
    <p:sldId id="277" r:id="rId8"/>
    <p:sldId id="264" r:id="rId9"/>
    <p:sldId id="291" r:id="rId10"/>
    <p:sldId id="292" r:id="rId11"/>
    <p:sldId id="293" r:id="rId12"/>
    <p:sldId id="295" r:id="rId13"/>
    <p:sldId id="294" r:id="rId14"/>
    <p:sldId id="296" r:id="rId15"/>
    <p:sldId id="29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425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sw_admin_w_notice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973015"/>
              </p:ext>
            </p:extLst>
          </p:nvPr>
        </p:nvGraphicFramePr>
        <p:xfrm>
          <a:off x="2257375" y="25738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20.05.02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작성자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5476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79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856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48859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FAQ</a:t>
                      </a:r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9723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412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8990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06707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43172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7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385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56261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20.05.02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작성자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327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을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76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실시간 채팅 상담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0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46793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97672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751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실시간 채팅 상담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46793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56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00649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채팅 상담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답변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관리자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답변내용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49168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8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098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3259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공지사항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채팅 상담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92107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번호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작성자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등록일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신규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공지사항 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20.05.06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공지사항 내용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신규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20.05.05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20.05.03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416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868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실시간 채팅 상담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768365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/>
                <a:gridCol w="1464734"/>
                <a:gridCol w="660400"/>
                <a:gridCol w="812800"/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신규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공지사항 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20.05.06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      공지사항 내용</a:t>
                      </a:r>
                      <a:endParaRPr lang="en-US" altLang="ko-KR" sz="1050" dirty="0" smtClean="0"/>
                    </a:p>
                    <a:p>
                      <a:pPr algn="l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신규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  1 2 3 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3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744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FAQ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채팅 상담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32886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번호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작성자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FAQ </a:t>
                      </a:r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FAQ </a:t>
                      </a:r>
                      <a:r>
                        <a:rPr lang="ko-KR" altLang="en-US" sz="1600" dirty="0" smtClean="0"/>
                        <a:t>내용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7992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336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6775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04191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FAQ </a:t>
                      </a:r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FAQ </a:t>
                      </a:r>
                      <a:r>
                        <a:rPr lang="ko-KR" altLang="en-US" sz="1050" dirty="0" smtClean="0"/>
                        <a:t>내용</a:t>
                      </a:r>
                      <a:endParaRPr lang="en-US" altLang="ko-KR" sz="1050" dirty="0" smtClean="0"/>
                    </a:p>
                    <a:p>
                      <a:pPr algn="l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실시간 채팅 상담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3594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  1 2 3 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5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70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05526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채팅 상담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질문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질문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관리자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답변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질문내용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961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48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774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747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51372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/>
                <a:gridCol w="1009398"/>
                <a:gridCol w="1102359"/>
                <a:gridCol w="457200"/>
                <a:gridCol w="470572"/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실시간 채팅 상담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/>
                        <a:t>질문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홍길동</a:t>
                      </a:r>
                      <a:endParaRPr lang="en-US" altLang="ko-KR" sz="1050" dirty="0" smtClean="0"/>
                    </a:p>
                    <a:p>
                      <a:pPr algn="l" latinLnBrk="1"/>
                      <a:r>
                        <a:rPr lang="en-US" altLang="ko-KR" sz="1050" dirty="0" smtClean="0"/>
                        <a:t>12:12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/>
                        <a:t>질문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홍길동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12:12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12:13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답변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질문내용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등록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54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9100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51992"/>
              </p:ext>
            </p:extLst>
          </p:nvPr>
        </p:nvGraphicFramePr>
        <p:xfrm>
          <a:off x="2125960" y="2687665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895600"/>
                <a:gridCol w="11857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7599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054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50240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41895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7410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1797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sw_admin_w_notice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215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3926</TotalTime>
  <Words>825</Words>
  <Application>Microsoft Office PowerPoint</Application>
  <PresentationFormat>와이드스크린</PresentationFormat>
  <Paragraphs>528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232</cp:revision>
  <dcterms:created xsi:type="dcterms:W3CDTF">2020-01-16T07:12:04Z</dcterms:created>
  <dcterms:modified xsi:type="dcterms:W3CDTF">2020-05-07T02:30:58Z</dcterms:modified>
</cp:coreProperties>
</file>