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5"/>
  </p:notesMasterIdLst>
  <p:sldIdLst>
    <p:sldId id="301" r:id="rId2"/>
    <p:sldId id="323" r:id="rId3"/>
    <p:sldId id="262" r:id="rId4"/>
    <p:sldId id="326" r:id="rId5"/>
    <p:sldId id="286" r:id="rId6"/>
    <p:sldId id="294" r:id="rId7"/>
    <p:sldId id="295" r:id="rId8"/>
    <p:sldId id="296" r:id="rId9"/>
    <p:sldId id="297" r:id="rId10"/>
    <p:sldId id="298" r:id="rId11"/>
    <p:sldId id="299" r:id="rId12"/>
    <p:sldId id="314" r:id="rId13"/>
    <p:sldId id="364" r:id="rId14"/>
    <p:sldId id="28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19" r:id="rId52"/>
    <p:sldId id="321" r:id="rId53"/>
    <p:sldId id="316" r:id="rId54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56"/>
      <p:bold r:id="rId57"/>
    </p:embeddedFont>
    <p:embeddedFont>
      <p:font typeface="Microsoft New Tai Lue" panose="020B0502040204020203" pitchFamily="34" charset="0"/>
      <p:regular r:id="rId58"/>
      <p:bold r:id="rId59"/>
    </p:embeddedFont>
    <p:embeddedFont>
      <p:font typeface="맑은 고딕" panose="020B0503020000020004" pitchFamily="50" charset="-127"/>
      <p:regular r:id="rId60"/>
      <p:bold r:id="rId61"/>
    </p:embeddedFont>
    <p:embeddedFont>
      <p:font typeface="Montserrat" panose="020B0604020202020204" charset="0"/>
      <p:regular r:id="rId62"/>
      <p:bold r:id="rId63"/>
      <p:italic r:id="rId64"/>
      <p:boldItalic r:id="rId65"/>
    </p:embeddedFont>
    <p:embeddedFont>
      <p:font typeface="나눔바른고딕" panose="020B0603020101020101" pitchFamily="50" charset="-127"/>
      <p:regular r:id="rId66"/>
      <p:bold r:id="rId67"/>
    </p:embeddedFont>
    <p:embeddedFont>
      <p:font typeface="KoPub돋움체 Bold" panose="020B0600000101010101" charset="-12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31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4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3973767"/>
            <a:ext cx="2592292" cy="45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1700" b="1" dirty="0" err="1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양식 통일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주소 정보 변경하기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참여일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/>
                <a:gridCol w="539750"/>
                <a:gridCol w="1403350"/>
                <a:gridCol w="558800"/>
                <a:gridCol w="527050"/>
                <a:gridCol w="453445"/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91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9102"/>
              </p:ext>
            </p:extLst>
          </p:nvPr>
        </p:nvGraphicFramePr>
        <p:xfrm>
          <a:off x="6876256" y="1859364"/>
          <a:ext cx="2016224" cy="32512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517276" y="1115552"/>
            <a:ext cx="4218001" cy="3549113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2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4</a:t>
                </a:r>
                <a:endParaRPr lang="ko-KR" altLang="en-US" sz="8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066925" y="3758630"/>
            <a:ext cx="178595" cy="8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 err="1">
                <a:solidFill>
                  <a:srgbClr val="969696"/>
                </a:solidFill>
              </a:rPr>
              <a:t>펀펀</a:t>
            </a:r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17276" y="4369086"/>
            <a:ext cx="190688" cy="163189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61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448" y="177665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9097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18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71"/>
              </p:ext>
            </p:extLst>
          </p:nvPr>
        </p:nvGraphicFramePr>
        <p:xfrm>
          <a:off x="6876256" y="1859364"/>
          <a:ext cx="2016224" cy="3324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185388" y="3758712"/>
            <a:ext cx="529650" cy="66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60840" y="1124673"/>
            <a:ext cx="5344588" cy="3557869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Fun-funding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35542" y="191643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47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8190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7993"/>
              </p:ext>
            </p:extLst>
          </p:nvPr>
        </p:nvGraphicFramePr>
        <p:xfrm>
          <a:off x="6876256" y="1859364"/>
          <a:ext cx="2016224" cy="3207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97136" y="1086686"/>
            <a:ext cx="5243153" cy="3635089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771559" y="221140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1414" y="22004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28484" y="43560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25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8273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1140527"/>
            <a:ext cx="5797880" cy="35409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7800" y="208887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13326" y="16891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3347" y="2646241"/>
            <a:ext cx="920353" cy="31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138" y="2327665"/>
            <a:ext cx="147637" cy="10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706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1700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8873" y="1130958"/>
            <a:ext cx="4445371" cy="3545300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297802" y="23757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84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2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200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131848"/>
            <a:ext cx="5615459" cy="35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37125" y="1701799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7125" y="3528803"/>
            <a:ext cx="1642163" cy="115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001" y="35811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5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49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604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483738" y="1179645"/>
            <a:ext cx="4216975" cy="3516627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4171" y="2855895"/>
            <a:ext cx="1910930" cy="1475039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2297802" y="12316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8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9067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80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40801" y="1454140"/>
            <a:ext cx="5845750" cy="2900690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07302" y="236645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37125" y="1790700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77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5713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>
                  <a:solidFill>
                    <a:srgbClr val="FF9E00"/>
                  </a:solidFill>
                </a:rPr>
                <a:t>프로젝트 문의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프로젝트 문의 관리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45723" y="176309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6124872" y="408866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713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17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1745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25728" y="1147867"/>
            <a:ext cx="5712845" cy="3549584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8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8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 dirty="0">
                      <a:solidFill>
                        <a:srgbClr val="FF9E00"/>
                      </a:solidFill>
                    </a:rPr>
                    <a:t>스토어 등록</a:t>
                  </a: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 하시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신청이 완료 되었습니다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 옵션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443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65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63829" y="1128816"/>
            <a:ext cx="5615459" cy="3549584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9E00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96075" y="1698971"/>
            <a:ext cx="3350083" cy="239926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주문자 아이디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주문 금액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 상세 내용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현재 상태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96075" y="1943282"/>
            <a:ext cx="3350083" cy="422093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idhong1111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결제 완료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6075" y="2344512"/>
            <a:ext cx="3350083" cy="422093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idkim2222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배송 중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03" y="2913426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36076" y="142279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8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751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2758"/>
              </p:ext>
            </p:extLst>
          </p:nvPr>
        </p:nvGraphicFramePr>
        <p:xfrm>
          <a:off x="6876256" y="1859364"/>
          <a:ext cx="2016224" cy="2964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스토어 문의 관리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C000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04948" y="179593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1545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목록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8894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56345"/>
              </p:ext>
            </p:extLst>
          </p:nvPr>
        </p:nvGraphicFramePr>
        <p:xfrm>
          <a:off x="6876256" y="1859364"/>
          <a:ext cx="2016224" cy="3191243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6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1190559"/>
            <a:ext cx="5705856" cy="42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575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006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75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006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01" y="111063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52027" y="2073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800600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3635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256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687633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21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상세보기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170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9550"/>
              </p:ext>
            </p:extLst>
          </p:nvPr>
        </p:nvGraphicFramePr>
        <p:xfrm>
          <a:off x="6876256" y="1859364"/>
          <a:ext cx="2016224" cy="3318698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68591" y="1312944"/>
            <a:ext cx="2918777" cy="155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590" y="2935224"/>
            <a:ext cx="2918777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79973" y="1312944"/>
            <a:ext cx="2129972" cy="12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68589" y="3626097"/>
            <a:ext cx="5241356" cy="9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9972" y="2642806"/>
            <a:ext cx="2129972" cy="44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9972" y="3143661"/>
            <a:ext cx="1014404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85816" y="3143661"/>
            <a:ext cx="1010529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52664" y="26021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152664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07090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2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옵션선택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8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7139"/>
              </p:ext>
            </p:extLst>
          </p:nvPr>
        </p:nvGraphicFramePr>
        <p:xfrm>
          <a:off x="6876256" y="1859365"/>
          <a:ext cx="2016224" cy="29210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3093097"/>
            <a:ext cx="5405932" cy="99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1344191"/>
            <a:ext cx="5405932" cy="159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99216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59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0649"/>
              </p:ext>
            </p:extLst>
          </p:nvPr>
        </p:nvGraphicFramePr>
        <p:xfrm>
          <a:off x="6876256" y="1859364"/>
          <a:ext cx="2016224" cy="3086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1324943"/>
            <a:ext cx="5405932" cy="12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593" y="2706428"/>
            <a:ext cx="5405932" cy="52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3369597"/>
            <a:ext cx="5405932" cy="6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5862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941283" y="328239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7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374897"/>
          <a:ext cx="4699002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2216150"/>
                <a:gridCol w="908050"/>
                <a:gridCol w="1016002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20.05.06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 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20.05.05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90307" y="160283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1196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5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33651"/>
          <a:ext cx="2641600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49"/>
                <a:gridCol w="1098551"/>
                <a:gridCol w="495300"/>
                <a:gridCol w="609600"/>
              </a:tblGrid>
              <a:tr h="19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 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 공지사항 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436" y="161758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27844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08242"/>
          <a:ext cx="4699002" cy="176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3238500"/>
                <a:gridCol w="901702"/>
              </a:tblGrid>
              <a:tr h="26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92400" y="226308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4200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8500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874" y="2266468"/>
            <a:ext cx="166052" cy="1660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7898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52702"/>
          <a:ext cx="2641051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00"/>
                <a:gridCol w="1753149"/>
                <a:gridCol w="488402"/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292400" y="2265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FAQ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93945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8246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7620" y="2266468"/>
            <a:ext cx="166052" cy="1660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037643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질문내용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661837" y="20695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2400" y="39237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8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9909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64118" y="2225682"/>
          <a:ext cx="2750679" cy="221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32"/>
                <a:gridCol w="757049"/>
                <a:gridCol w="826769"/>
                <a:gridCol w="342900"/>
                <a:gridCol w="352929"/>
              </a:tblGrid>
              <a:tr h="23495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채팅 상담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59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12:13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9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이전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7111" y="251362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7362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6411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4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594471" y="2015749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1739279"/>
                <a:gridCol w="558800"/>
                <a:gridCol w="762902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68591" y="3835526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49883" y="174149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410767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8692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0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94470" y="1978116"/>
          <a:ext cx="43561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060980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68591" y="3835661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282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549883" y="170386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353530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답변내용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15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0212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699626"/>
                <a:gridCol w="3052902"/>
                <a:gridCol w="3816424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]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2839</Words>
  <Application>Microsoft Office PowerPoint</Application>
  <PresentationFormat>화면 슬라이드 쇼(16:9)</PresentationFormat>
  <Paragraphs>1157</Paragraphs>
  <Slides>53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5" baseType="lpstr">
      <vt:lpstr>굴림</vt:lpstr>
      <vt:lpstr>Arial</vt:lpstr>
      <vt:lpstr>Microsoft JhengHei</vt:lpstr>
      <vt:lpstr>Dotum</vt:lpstr>
      <vt:lpstr>Microsoft New Tai Lue</vt:lpstr>
      <vt:lpstr>Droid Serif</vt:lpstr>
      <vt:lpstr>맑은 고딕</vt:lpstr>
      <vt:lpstr>Montserrat</vt:lpstr>
      <vt:lpstr>나눔바른고딕</vt:lpstr>
      <vt:lpstr>KoPub돋움체 Bold</vt:lpstr>
      <vt:lpstr>KoPubDotum_Pro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46</cp:revision>
  <dcterms:modified xsi:type="dcterms:W3CDTF">2020-05-07T08:07:47Z</dcterms:modified>
</cp:coreProperties>
</file>