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01" r:id="rId2"/>
    <p:sldId id="323" r:id="rId3"/>
    <p:sldId id="262" r:id="rId4"/>
    <p:sldId id="378" r:id="rId5"/>
    <p:sldId id="373" r:id="rId6"/>
    <p:sldId id="376" r:id="rId7"/>
    <p:sldId id="286" r:id="rId8"/>
    <p:sldId id="371" r:id="rId9"/>
    <p:sldId id="314" r:id="rId10"/>
    <p:sldId id="366" r:id="rId11"/>
    <p:sldId id="482" r:id="rId12"/>
    <p:sldId id="488" r:id="rId13"/>
    <p:sldId id="489" r:id="rId14"/>
    <p:sldId id="287" r:id="rId15"/>
    <p:sldId id="380" r:id="rId16"/>
    <p:sldId id="381" r:id="rId17"/>
    <p:sldId id="382" r:id="rId18"/>
    <p:sldId id="383" r:id="rId19"/>
    <p:sldId id="417" r:id="rId20"/>
    <p:sldId id="384" r:id="rId21"/>
    <p:sldId id="367" r:id="rId22"/>
    <p:sldId id="377" r:id="rId23"/>
    <p:sldId id="319" r:id="rId24"/>
    <p:sldId id="321" r:id="rId25"/>
    <p:sldId id="316" r:id="rId26"/>
    <p:sldId id="379" r:id="rId27"/>
  </p:sldIdLst>
  <p:sldSz cx="9144000" cy="5143500" type="screen16x9"/>
  <p:notesSz cx="6858000" cy="9144000"/>
  <p:embeddedFontLst>
    <p:embeddedFont>
      <p:font typeface="Microsoft New Tai Lue" pitchFamily="34" charset="0"/>
      <p:regular r:id="rId29"/>
      <p:bold r:id="rId30"/>
    </p:embeddedFont>
    <p:embeddedFont>
      <p:font typeface="맑은 고딕" pitchFamily="50" charset="-127"/>
      <p:regular r:id="rId31"/>
      <p:bold r:id="rId32"/>
    </p:embeddedFont>
    <p:embeddedFont>
      <p:font typeface="Montserrat" charset="0"/>
      <p:regular r:id="rId33"/>
      <p:bold r:id="rId34"/>
      <p:italic r:id="rId35"/>
      <p:boldItalic r:id="rId36"/>
    </p:embeddedFont>
    <p:embeddedFont>
      <p:font typeface="KoPub돋움체 Bold" charset="-127"/>
      <p:bold r:id="rId37"/>
    </p:embeddedFont>
    <p:embeddedFont>
      <p:font typeface="나눔바른고딕" pitchFamily="50" charset="-12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ADCA5"/>
    <a:srgbClr val="FFCB9C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46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ADCA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xmlns="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xmlns="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xmlns="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xmlns="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xmlns="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xmlns="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xmlns="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xmlns="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xmlns="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xmlns="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xmlns="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xmlns="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xmlns="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유서희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>
                  <a:solidFill>
                    <a:schemeClr val="bg1"/>
                  </a:solidFill>
                </a:rPr>
                <a:t>fun-funding Crowdfunding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논리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41872" y="210273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펀딩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48723" y="210391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55576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예치금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5576" y="210273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실시간 채팅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48723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 신고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141872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메이커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169438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200" b="1" dirty="0">
                <a:solidFill>
                  <a:schemeClr val="tx1"/>
                </a:solidFill>
              </a:rPr>
              <a:t> 스토어 주문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528169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200" b="1" dirty="0">
                <a:solidFill>
                  <a:schemeClr val="tx1"/>
                </a:solidFill>
              </a:rPr>
              <a:t> 스토어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528169" y="627534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위험 요인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528169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프로젝트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28184" y="627534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48723" y="4049649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FAQ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48723" y="3507854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공지사항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5576" y="370630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관리자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31790" y="457040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슬라이드 배너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20072" y="457536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추천 프로젝트 관리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35021" y="1762091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 옵션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835021" y="2338155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100" b="1" dirty="0">
                <a:solidFill>
                  <a:schemeClr val="tx1"/>
                </a:solidFill>
              </a:rPr>
              <a:t> 스토어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프로젝트 문의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835021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200" b="1" dirty="0">
                <a:solidFill>
                  <a:schemeClr val="tx1"/>
                </a:solidFill>
              </a:rPr>
              <a:t> 스토어 옵션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448723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관심 프로젝트</a:t>
            </a:r>
          </a:p>
        </p:txBody>
      </p:sp>
      <p:cxnSp>
        <p:nvCxnSpPr>
          <p:cNvPr id="6" name="직선 연결선 5"/>
          <p:cNvCxnSpPr>
            <a:stCxn id="12" idx="1"/>
            <a:endCxn id="13" idx="3"/>
          </p:cNvCxnSpPr>
          <p:nvPr/>
        </p:nvCxnSpPr>
        <p:spPr>
          <a:xfrm flipH="1" flipV="1">
            <a:off x="1907704" y="1490102"/>
            <a:ext cx="541019" cy="80261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2" idx="1"/>
            <a:endCxn id="14" idx="3"/>
          </p:cNvCxnSpPr>
          <p:nvPr/>
        </p:nvCxnSpPr>
        <p:spPr>
          <a:xfrm flipH="1" flipV="1">
            <a:off x="1907704" y="2291542"/>
            <a:ext cx="541019" cy="117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2" idx="3"/>
            <a:endCxn id="17" idx="1"/>
          </p:cNvCxnSpPr>
          <p:nvPr/>
        </p:nvCxnSpPr>
        <p:spPr>
          <a:xfrm flipV="1">
            <a:off x="3600851" y="1490102"/>
            <a:ext cx="541021" cy="80261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2" idx="3"/>
            <a:endCxn id="3" idx="1"/>
          </p:cNvCxnSpPr>
          <p:nvPr/>
        </p:nvCxnSpPr>
        <p:spPr>
          <a:xfrm flipV="1">
            <a:off x="3600851" y="2291543"/>
            <a:ext cx="541021" cy="117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2" idx="3"/>
            <a:endCxn id="19" idx="1"/>
          </p:cNvCxnSpPr>
          <p:nvPr/>
        </p:nvCxnSpPr>
        <p:spPr>
          <a:xfrm>
            <a:off x="3600851" y="2292719"/>
            <a:ext cx="568587" cy="82431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2" idx="2"/>
            <a:endCxn id="15" idx="0"/>
          </p:cNvCxnSpPr>
          <p:nvPr/>
        </p:nvCxnSpPr>
        <p:spPr>
          <a:xfrm>
            <a:off x="3024787" y="2481524"/>
            <a:ext cx="0" cy="44670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4" idx="2"/>
            <a:endCxn id="31" idx="0"/>
          </p:cNvCxnSpPr>
          <p:nvPr/>
        </p:nvCxnSpPr>
        <p:spPr>
          <a:xfrm>
            <a:off x="1331640" y="2480347"/>
            <a:ext cx="0" cy="122596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7" idx="1"/>
            <a:endCxn id="17" idx="3"/>
          </p:cNvCxnSpPr>
          <p:nvPr/>
        </p:nvCxnSpPr>
        <p:spPr>
          <a:xfrm flipH="1">
            <a:off x="5294000" y="1490102"/>
            <a:ext cx="2234169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7" idx="0"/>
            <a:endCxn id="26" idx="2"/>
          </p:cNvCxnSpPr>
          <p:nvPr/>
        </p:nvCxnSpPr>
        <p:spPr>
          <a:xfrm flipV="1">
            <a:off x="8104233" y="1005145"/>
            <a:ext cx="0" cy="29615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24" idx="0"/>
            <a:endCxn id="27" idx="2"/>
          </p:cNvCxnSpPr>
          <p:nvPr/>
        </p:nvCxnSpPr>
        <p:spPr>
          <a:xfrm flipV="1">
            <a:off x="8104233" y="1678907"/>
            <a:ext cx="0" cy="124932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8" idx="2"/>
            <a:endCxn id="27" idx="1"/>
          </p:cNvCxnSpPr>
          <p:nvPr/>
        </p:nvCxnSpPr>
        <p:spPr>
          <a:xfrm>
            <a:off x="6804248" y="1005145"/>
            <a:ext cx="723921" cy="48495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1" idx="3"/>
            <a:endCxn id="27" idx="1"/>
          </p:cNvCxnSpPr>
          <p:nvPr/>
        </p:nvCxnSpPr>
        <p:spPr>
          <a:xfrm flipV="1">
            <a:off x="6987149" y="1490102"/>
            <a:ext cx="541020" cy="46079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22" idx="3"/>
            <a:endCxn id="27" idx="1"/>
          </p:cNvCxnSpPr>
          <p:nvPr/>
        </p:nvCxnSpPr>
        <p:spPr>
          <a:xfrm flipV="1">
            <a:off x="6987149" y="1490102"/>
            <a:ext cx="541020" cy="103685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3" idx="3"/>
            <a:endCxn id="27" idx="1"/>
          </p:cNvCxnSpPr>
          <p:nvPr/>
        </p:nvCxnSpPr>
        <p:spPr>
          <a:xfrm flipV="1">
            <a:off x="6987149" y="1490102"/>
            <a:ext cx="541020" cy="162693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19" idx="3"/>
            <a:endCxn id="23" idx="1"/>
          </p:cNvCxnSpPr>
          <p:nvPr/>
        </p:nvCxnSpPr>
        <p:spPr>
          <a:xfrm>
            <a:off x="5321566" y="3117033"/>
            <a:ext cx="513455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3" idx="3"/>
            <a:endCxn id="21" idx="1"/>
          </p:cNvCxnSpPr>
          <p:nvPr/>
        </p:nvCxnSpPr>
        <p:spPr>
          <a:xfrm flipV="1">
            <a:off x="5294000" y="1950897"/>
            <a:ext cx="541021" cy="34064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30" idx="1"/>
            <a:endCxn id="31" idx="3"/>
          </p:cNvCxnSpPr>
          <p:nvPr/>
        </p:nvCxnSpPr>
        <p:spPr>
          <a:xfrm flipH="1">
            <a:off x="1907704" y="3696660"/>
            <a:ext cx="541019" cy="19845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31" idx="3"/>
          </p:cNvCxnSpPr>
          <p:nvPr/>
        </p:nvCxnSpPr>
        <p:spPr>
          <a:xfrm flipH="1" flipV="1">
            <a:off x="1907704" y="3895113"/>
            <a:ext cx="541019" cy="34334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12" idx="0"/>
            <a:endCxn id="34" idx="2"/>
          </p:cNvCxnSpPr>
          <p:nvPr/>
        </p:nvCxnSpPr>
        <p:spPr>
          <a:xfrm flipV="1">
            <a:off x="3024787" y="1678907"/>
            <a:ext cx="0" cy="42500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22" idx="2"/>
            <a:endCxn id="23" idx="0"/>
          </p:cNvCxnSpPr>
          <p:nvPr/>
        </p:nvCxnSpPr>
        <p:spPr>
          <a:xfrm>
            <a:off x="6411085" y="2715766"/>
            <a:ext cx="0" cy="21246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논리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15566"/>
            <a:ext cx="8064896" cy="41460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74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논리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0418"/>
            <a:ext cx="5039270" cy="3387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15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물리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76779"/>
            <a:ext cx="8136861" cy="42027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74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권기범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426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53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958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한송우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653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이형준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88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개발 환경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정의서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진행 현황</a:t>
            </a:r>
            <a:endParaRPr lang="en-US" altLang="ko-KR" sz="17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2" name="텍스트 상자 16"/>
          <p:cNvSpPr txBox="1"/>
          <p:nvPr/>
        </p:nvSpPr>
        <p:spPr>
          <a:xfrm>
            <a:off x="5220072" y="1558702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07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4" name="텍스트 상자 20"/>
          <p:cNvSpPr txBox="1"/>
          <p:nvPr/>
        </p:nvSpPr>
        <p:spPr>
          <a:xfrm>
            <a:off x="5940152" y="1631799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이번 주 </a:t>
            </a:r>
            <a:r>
              <a:rPr lang="en-US" altLang="ko-KR" sz="1700" b="1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김현태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62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7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5.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진행 현황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05602"/>
              </p:ext>
            </p:extLst>
          </p:nvPr>
        </p:nvGraphicFramePr>
        <p:xfrm>
          <a:off x="840800" y="704253"/>
          <a:ext cx="7907663" cy="4138577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075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41075778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4008089202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xmlns="" val="1952235814"/>
                    </a:ext>
                  </a:extLst>
                </a:gridCol>
              </a:tblGrid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화면설계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 구현 현황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 구현 현황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45%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N/A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87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xmlns="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xmlns="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xmlns="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7059162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 구현 시 발생하는 오류 수정 시간이 생각보다 오래 걸림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CSS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통일하는 작업에 대한 어려움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진행 속도에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대한 아쉬움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xmlns="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7617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 구현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70%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모바일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구현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60%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이상 달성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8085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통일 내용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MAPPER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]Mapper.xml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\noticeMapper.xml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 err="1">
                          <a:latin typeface="나눔바른고딕" pitchFamily="50" charset="-127"/>
                          <a:ea typeface="나눔바른고딕" pitchFamily="50" charset="-127"/>
                        </a:rPr>
                        <a:t>패키지명</a:t>
                      </a:r>
                      <a:endParaRPr lang="ko-KR" altLang="en-US" sz="10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CONTROLLER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funfun.controller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]Ctrl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funfun.controller.HT_MSCtr</a:t>
                      </a:r>
                      <a:r>
                        <a:rPr lang="en-US" altLang="ko-KR" sz="1000" baseline="0" dirty="0" err="1">
                          <a:latin typeface="나눔바른고딕" pitchFamily="50" charset="-127"/>
                          <a:ea typeface="나눔바른고딕" pitchFamily="50" charset="-127"/>
                        </a:rPr>
                        <a:t>l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REPOSITORY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funfun.repository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baseline="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funfun.repository.HT_MSReposi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funfun.service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funfun.service.HT_MSService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VO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funfun.VO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>
                          <a:latin typeface="나눔바른고딕" pitchFamily="50" charset="-127"/>
                          <a:ea typeface="나눔바른고딕" pitchFamily="50" charset="-127"/>
                        </a:rPr>
                        <a:t>]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 등록 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funfun.VO.ProRegi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API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funfun.api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api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VO Date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바른고딕" pitchFamily="50" charset="-127"/>
                          <a:ea typeface="나눔바른고딕" pitchFamily="50" charset="-127"/>
                        </a:rPr>
                        <a:t>String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코드형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숫자형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오른쪽 정렬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천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(,)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88734"/>
              </p:ext>
            </p:extLst>
          </p:nvPr>
        </p:nvGraphicFramePr>
        <p:xfrm>
          <a:off x="323528" y="1092989"/>
          <a:ext cx="8568952" cy="363900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SEQUENCE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SEQUENCE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시작 번호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11000000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latin typeface="나눔바른고딕" pitchFamily="50" charset="-127"/>
                          <a:ea typeface="나눔바른고딕" pitchFamily="50" charset="-127"/>
                        </a:rPr>
                        <a:t>예치금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balance_seq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12000000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maker_seq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13000000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위험요소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스토어 문의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qna_seq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24000000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funding_seq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25000000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31000000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store_option_seq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32000000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 주문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store_order_seq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33000000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신고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신시간채팅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rtqna_seq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notice_seq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44000000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7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683568" y="691870"/>
            <a:ext cx="770485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2" algn="l">
              <a:lnSpc>
                <a:spcPct val="20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집중 내용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위한 메이커 회원 등록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등록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투자 유치를 위한 기능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프로젝트와 연계된 상품 판매 등록 및 판매 및 결제를 위한 프로세스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FAQ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게시판 및 실시간 채팅 상담 기능 구현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서비스를 관리하는 관리자 페이지 구현</a:t>
            </a:r>
          </a:p>
        </p:txBody>
      </p:sp>
    </p:spTree>
    <p:extLst>
      <p:ext uri="{BB962C8B-B14F-4D97-AF65-F5344CB8AC3E}">
        <p14:creationId xmlns:p14="http://schemas.microsoft.com/office/powerpoint/2010/main" val="36183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6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971600" y="982042"/>
            <a:ext cx="1622127" cy="259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JAVA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JSP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JAVASCRIPT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CSS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HTML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AJAX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JSON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JSTL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Google Shape;102;p18"/>
          <p:cNvSpPr txBox="1">
            <a:spLocks/>
          </p:cNvSpPr>
          <p:nvPr/>
        </p:nvSpPr>
        <p:spPr>
          <a:xfrm>
            <a:off x="3419872" y="982042"/>
            <a:ext cx="1622127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Spring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Google Shape;102;p18"/>
          <p:cNvSpPr txBox="1">
            <a:spLocks/>
          </p:cNvSpPr>
          <p:nvPr/>
        </p:nvSpPr>
        <p:spPr>
          <a:xfrm>
            <a:off x="3419872" y="2287554"/>
            <a:ext cx="1622127" cy="107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 Library</a:t>
            </a: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jQuery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Google Shape;102;p18"/>
          <p:cNvSpPr txBox="1">
            <a:spLocks/>
          </p:cNvSpPr>
          <p:nvPr/>
        </p:nvSpPr>
        <p:spPr>
          <a:xfrm>
            <a:off x="3419872" y="3507854"/>
            <a:ext cx="1622127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DMBS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Oracle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Google Shape;102;p18"/>
          <p:cNvSpPr txBox="1">
            <a:spLocks/>
          </p:cNvSpPr>
          <p:nvPr/>
        </p:nvSpPr>
        <p:spPr>
          <a:xfrm>
            <a:off x="5868144" y="982042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Apache Tomcat 9.0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Google Shape;102;p18"/>
          <p:cNvSpPr txBox="1">
            <a:spLocks/>
          </p:cNvSpPr>
          <p:nvPr/>
        </p:nvSpPr>
        <p:spPr>
          <a:xfrm>
            <a:off x="5868144" y="2091493"/>
            <a:ext cx="2376264" cy="132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Tool</a:t>
            </a: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Eclipse</a:t>
            </a: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DBeaver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eXERD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Google Shape;102;p18"/>
          <p:cNvSpPr txBox="1">
            <a:spLocks/>
          </p:cNvSpPr>
          <p:nvPr/>
        </p:nvSpPr>
        <p:spPr>
          <a:xfrm>
            <a:off x="5868144" y="3544861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Bootstrap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Bootstrap 3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79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 정의서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48184"/>
              </p:ext>
            </p:extLst>
          </p:nvPr>
        </p:nvGraphicFramePr>
        <p:xfrm>
          <a:off x="1635550" y="709867"/>
          <a:ext cx="5764520" cy="4210585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936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98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5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[DB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553</Words>
  <Application>Microsoft Office PowerPoint</Application>
  <PresentationFormat>화면 슬라이드 쇼(16:9)</PresentationFormat>
  <Paragraphs>271</Paragraphs>
  <Slides>26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굴림</vt:lpstr>
      <vt:lpstr>Arial</vt:lpstr>
      <vt:lpstr>Droid Serif</vt:lpstr>
      <vt:lpstr>Microsoft New Tai Lue</vt:lpstr>
      <vt:lpstr>맑은 고딕</vt:lpstr>
      <vt:lpstr>Montserrat</vt:lpstr>
      <vt:lpstr>KoPub돋움체 Bold</vt:lpstr>
      <vt:lpstr>나눔바른고딕</vt:lpstr>
      <vt:lpstr>KoPubDotum_Pro</vt:lpstr>
      <vt:lpstr>Perdita template</vt:lpstr>
      <vt:lpstr>PowerPoint 프레젠테이션</vt:lpstr>
      <vt:lpstr>PowerPoint 프레젠테이션</vt:lpstr>
      <vt:lpstr>1. 프로젝트 개요</vt:lpstr>
      <vt:lpstr>PowerPoint 프레젠테이션</vt:lpstr>
      <vt:lpstr>2. 개발 환경</vt:lpstr>
      <vt:lpstr>PowerPoint 프레젠테이션</vt:lpstr>
      <vt:lpstr>2. 요구사항 정의서</vt:lpstr>
      <vt:lpstr>PowerPoint 프레젠테이션</vt:lpstr>
      <vt:lpstr>3. [DB 설계] ERD 설계 (초안)</vt:lpstr>
      <vt:lpstr>PowerPoint 프레젠테이션</vt:lpstr>
      <vt:lpstr>PowerPoint 프레젠테이션</vt:lpstr>
      <vt:lpstr>PowerPoint 프레젠테이션</vt:lpstr>
      <vt:lpstr>PowerPoint 프레젠테이션</vt:lpstr>
      <vt:lpstr>4. 화면 설계 및 구현</vt:lpstr>
      <vt:lpstr>화면설계 및 구현  권기범</vt:lpstr>
      <vt:lpstr>화면설계 및 구현  유서희</vt:lpstr>
      <vt:lpstr>화면설계 및 구현  최민기</vt:lpstr>
      <vt:lpstr>화면설계 및 구현  한송우</vt:lpstr>
      <vt:lpstr>화면설계 및 구현  이형준</vt:lpstr>
      <vt:lpstr>화면설계 및 구현  김현태</vt:lpstr>
      <vt:lpstr>5. 진행 현황</vt:lpstr>
      <vt:lpstr>PowerPoint 프레젠테이션</vt:lpstr>
      <vt:lpstr>6. 이번 주 FeedBack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118</cp:revision>
  <dcterms:modified xsi:type="dcterms:W3CDTF">2020-05-21T07:28:40Z</dcterms:modified>
</cp:coreProperties>
</file>