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3"/>
  </p:notesMasterIdLst>
  <p:sldIdLst>
    <p:sldId id="256" r:id="rId4"/>
    <p:sldId id="332" r:id="rId5"/>
    <p:sldId id="333" r:id="rId6"/>
    <p:sldId id="331" r:id="rId7"/>
    <p:sldId id="295" r:id="rId8"/>
    <p:sldId id="292" r:id="rId9"/>
    <p:sldId id="293" r:id="rId10"/>
    <p:sldId id="294" r:id="rId11"/>
    <p:sldId id="300" r:id="rId12"/>
    <p:sldId id="301" r:id="rId13"/>
    <p:sldId id="302" r:id="rId14"/>
    <p:sldId id="303" r:id="rId15"/>
    <p:sldId id="304" r:id="rId16"/>
    <p:sldId id="305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6" r:id="rId38"/>
    <p:sldId id="327" r:id="rId39"/>
    <p:sldId id="328" r:id="rId40"/>
    <p:sldId id="329" r:id="rId41"/>
    <p:sldId id="33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8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1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1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627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2020-06-04 Thu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2020-06-04 Thu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5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79047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0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1945</Words>
  <Application>Microsoft Office PowerPoint</Application>
  <PresentationFormat>와이드스크린</PresentationFormat>
  <Paragraphs>901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Droid Serif</vt:lpstr>
      <vt:lpstr>Montserrat</vt:lpstr>
      <vt:lpstr>나눔바른고딕</vt:lpstr>
      <vt:lpstr>맑은 고딕</vt:lpstr>
      <vt:lpstr>Arial</vt:lpstr>
      <vt:lpstr>Office 테마</vt:lpstr>
      <vt:lpstr>1_Office 테마</vt:lpstr>
      <vt:lpstr>Perdita template</vt:lpstr>
      <vt:lpstr>화면 설계서!!!!</vt:lpstr>
      <vt:lpstr>0. 통합테스트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209</cp:revision>
  <dcterms:created xsi:type="dcterms:W3CDTF">2020-01-16T07:12:04Z</dcterms:created>
  <dcterms:modified xsi:type="dcterms:W3CDTF">2020-06-04T09:30:22Z</dcterms:modified>
</cp:coreProperties>
</file>