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0"/>
  </p:notesMasterIdLst>
  <p:sldIdLst>
    <p:sldId id="301" r:id="rId2"/>
    <p:sldId id="318" r:id="rId3"/>
    <p:sldId id="262" r:id="rId4"/>
    <p:sldId id="259" r:id="rId5"/>
    <p:sldId id="285" r:id="rId6"/>
    <p:sldId id="307" r:id="rId7"/>
    <p:sldId id="286" r:id="rId8"/>
    <p:sldId id="294" r:id="rId9"/>
    <p:sldId id="295" r:id="rId10"/>
    <p:sldId id="296" r:id="rId11"/>
    <p:sldId id="297" r:id="rId12"/>
    <p:sldId id="298" r:id="rId13"/>
    <p:sldId id="299" r:id="rId14"/>
    <p:sldId id="314" r:id="rId15"/>
    <p:sldId id="315" r:id="rId16"/>
    <p:sldId id="287" r:id="rId17"/>
    <p:sldId id="292" r:id="rId18"/>
    <p:sldId id="288" r:id="rId19"/>
    <p:sldId id="302" r:id="rId20"/>
    <p:sldId id="303" r:id="rId21"/>
    <p:sldId id="304" r:id="rId22"/>
    <p:sldId id="305" r:id="rId23"/>
    <p:sldId id="306" r:id="rId24"/>
    <p:sldId id="312" r:id="rId25"/>
    <p:sldId id="313" r:id="rId26"/>
    <p:sldId id="319" r:id="rId27"/>
    <p:sldId id="321" r:id="rId28"/>
    <p:sldId id="316" r:id="rId29"/>
  </p:sldIdLst>
  <p:sldSz cx="9144000" cy="5143500" type="screen16x9"/>
  <p:notesSz cx="6858000" cy="9144000"/>
  <p:embeddedFontLst>
    <p:embeddedFont>
      <p:font typeface="Montserrat" charset="0"/>
      <p:regular r:id="rId31"/>
      <p:bold r:id="rId32"/>
      <p:italic r:id="rId33"/>
      <p:boldItalic r:id="rId34"/>
    </p:embeddedFont>
    <p:embeddedFont>
      <p:font typeface="맑은 고딕" pitchFamily="50" charset="-127"/>
      <p:regular r:id="rId35"/>
      <p:bold r:id="rId36"/>
    </p:embeddedFont>
    <p:embeddedFont>
      <p:font typeface="나눔바른고딕" pitchFamily="50" charset="-127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A2A6AB6-C1E5-4FC5-B20B-5785A829AD62}">
  <a:tblStyle styleId="{FA2A6AB6-C1E5-4FC5-B20B-5785A829AD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690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0418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38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E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4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7351A05-FE79-4763-A84F-D4FE701A9E82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93ED6B66-45E2-4F28-BD4E-9A683E3FCF6D}"/>
              </a:ext>
            </a:extLst>
          </p:cNvPr>
          <p:cNvGrpSpPr/>
          <p:nvPr/>
        </p:nvGrpSpPr>
        <p:grpSpPr>
          <a:xfrm rot="20200375">
            <a:off x="6710367" y="1934055"/>
            <a:ext cx="1903162" cy="3690944"/>
            <a:chOff x="7913902" y="2408237"/>
            <a:chExt cx="2537549" cy="4921259"/>
          </a:xfrm>
          <a:effectLst>
            <a:outerShdw blurRad="419100" dist="139700" algn="l" rotWithShape="0">
              <a:prstClr val="black">
                <a:alpha val="40000"/>
              </a:prstClr>
            </a:outerShdw>
          </a:effectLst>
        </p:grpSpPr>
        <p:sp>
          <p:nvSpPr>
            <p:cNvPr id="29" name="Freeform 37">
              <a:extLst>
                <a:ext uri="{FF2B5EF4-FFF2-40B4-BE49-F238E27FC236}">
                  <a16:creationId xmlns="" xmlns:a16="http://schemas.microsoft.com/office/drawing/2014/main" id="{ADEA0806-DE38-475A-BD55-F8D173EB5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403475" cy="3690938"/>
            </a:xfrm>
            <a:custGeom>
              <a:avLst/>
              <a:gdLst>
                <a:gd name="T0" fmla="*/ 73 w 4544"/>
                <a:gd name="T1" fmla="*/ 786 h 6973"/>
                <a:gd name="T2" fmla="*/ 7 w 4544"/>
                <a:gd name="T3" fmla="*/ 646 h 6973"/>
                <a:gd name="T4" fmla="*/ 4 w 4544"/>
                <a:gd name="T5" fmla="*/ 528 h 6973"/>
                <a:gd name="T6" fmla="*/ 448 w 4544"/>
                <a:gd name="T7" fmla="*/ 290 h 6973"/>
                <a:gd name="T8" fmla="*/ 534 w 4544"/>
                <a:gd name="T9" fmla="*/ 236 h 6973"/>
                <a:gd name="T10" fmla="*/ 723 w 4544"/>
                <a:gd name="T11" fmla="*/ 161 h 6973"/>
                <a:gd name="T12" fmla="*/ 927 w 4544"/>
                <a:gd name="T13" fmla="*/ 133 h 6973"/>
                <a:gd name="T14" fmla="*/ 1104 w 4544"/>
                <a:gd name="T15" fmla="*/ 138 h 6973"/>
                <a:gd name="T16" fmla="*/ 1673 w 4544"/>
                <a:gd name="T17" fmla="*/ 181 h 6973"/>
                <a:gd name="T18" fmla="*/ 2085 w 4544"/>
                <a:gd name="T19" fmla="*/ 8 h 6973"/>
                <a:gd name="T20" fmla="*/ 2151 w 4544"/>
                <a:gd name="T21" fmla="*/ 0 h 6973"/>
                <a:gd name="T22" fmla="*/ 2290 w 4544"/>
                <a:gd name="T23" fmla="*/ 18 h 6973"/>
                <a:gd name="T24" fmla="*/ 2431 w 4544"/>
                <a:gd name="T25" fmla="*/ 85 h 6973"/>
                <a:gd name="T26" fmla="*/ 2513 w 4544"/>
                <a:gd name="T27" fmla="*/ 145 h 6973"/>
                <a:gd name="T28" fmla="*/ 2897 w 4544"/>
                <a:gd name="T29" fmla="*/ 506 h 6973"/>
                <a:gd name="T30" fmla="*/ 3595 w 4544"/>
                <a:gd name="T31" fmla="*/ 1192 h 6973"/>
                <a:gd name="T32" fmla="*/ 3737 w 4544"/>
                <a:gd name="T33" fmla="*/ 1309 h 6973"/>
                <a:gd name="T34" fmla="*/ 3947 w 4544"/>
                <a:gd name="T35" fmla="*/ 1493 h 6973"/>
                <a:gd name="T36" fmla="*/ 4106 w 4544"/>
                <a:gd name="T37" fmla="*/ 1682 h 6973"/>
                <a:gd name="T38" fmla="*/ 4204 w 4544"/>
                <a:gd name="T39" fmla="*/ 1880 h 6973"/>
                <a:gd name="T40" fmla="*/ 4210 w 4544"/>
                <a:gd name="T41" fmla="*/ 1981 h 6973"/>
                <a:gd name="T42" fmla="*/ 4136 w 4544"/>
                <a:gd name="T43" fmla="*/ 2423 h 6973"/>
                <a:gd name="T44" fmla="*/ 3973 w 4544"/>
                <a:gd name="T45" fmla="*/ 3276 h 6973"/>
                <a:gd name="T46" fmla="*/ 3929 w 4544"/>
                <a:gd name="T47" fmla="*/ 3619 h 6973"/>
                <a:gd name="T48" fmla="*/ 3909 w 4544"/>
                <a:gd name="T49" fmla="*/ 3946 h 6973"/>
                <a:gd name="T50" fmla="*/ 3910 w 4544"/>
                <a:gd name="T51" fmla="*/ 4679 h 6973"/>
                <a:gd name="T52" fmla="*/ 3946 w 4544"/>
                <a:gd name="T53" fmla="*/ 5036 h 6973"/>
                <a:gd name="T54" fmla="*/ 3968 w 4544"/>
                <a:gd name="T55" fmla="*/ 5131 h 6973"/>
                <a:gd name="T56" fmla="*/ 4162 w 4544"/>
                <a:gd name="T57" fmla="*/ 5694 h 6973"/>
                <a:gd name="T58" fmla="*/ 4544 w 4544"/>
                <a:gd name="T59" fmla="*/ 6717 h 6973"/>
                <a:gd name="T60" fmla="*/ 2226 w 4544"/>
                <a:gd name="T61" fmla="*/ 6839 h 6973"/>
                <a:gd name="T62" fmla="*/ 1876 w 4544"/>
                <a:gd name="T63" fmla="*/ 5789 h 6973"/>
                <a:gd name="T64" fmla="*/ 1753 w 4544"/>
                <a:gd name="T65" fmla="*/ 5514 h 6973"/>
                <a:gd name="T66" fmla="*/ 1617 w 4544"/>
                <a:gd name="T67" fmla="*/ 5305 h 6973"/>
                <a:gd name="T68" fmla="*/ 1228 w 4544"/>
                <a:gd name="T69" fmla="*/ 4830 h 6973"/>
                <a:gd name="T70" fmla="*/ 985 w 4544"/>
                <a:gd name="T71" fmla="*/ 4541 h 6973"/>
                <a:gd name="T72" fmla="*/ 599 w 4544"/>
                <a:gd name="T73" fmla="*/ 3976 h 6973"/>
                <a:gd name="T74" fmla="*/ 438 w 4544"/>
                <a:gd name="T75" fmla="*/ 3669 h 6973"/>
                <a:gd name="T76" fmla="*/ 392 w 4544"/>
                <a:gd name="T77" fmla="*/ 3512 h 6973"/>
                <a:gd name="T78" fmla="*/ 272 w 4544"/>
                <a:gd name="T79" fmla="*/ 2904 h 6973"/>
                <a:gd name="T80" fmla="*/ 217 w 4544"/>
                <a:gd name="T81" fmla="*/ 2493 h 6973"/>
                <a:gd name="T82" fmla="*/ 155 w 4544"/>
                <a:gd name="T83" fmla="*/ 2130 h 6973"/>
                <a:gd name="T84" fmla="*/ 62 w 4544"/>
                <a:gd name="T85" fmla="*/ 1621 h 6973"/>
                <a:gd name="T86" fmla="*/ 37 w 4544"/>
                <a:gd name="T87" fmla="*/ 1391 h 6973"/>
                <a:gd name="T88" fmla="*/ 21 w 4544"/>
                <a:gd name="T89" fmla="*/ 1049 h 6973"/>
                <a:gd name="T90" fmla="*/ 37 w 4544"/>
                <a:gd name="T91" fmla="*/ 901 h 6973"/>
                <a:gd name="T92" fmla="*/ 89 w 4544"/>
                <a:gd name="T93" fmla="*/ 802 h 6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44" h="6973">
                  <a:moveTo>
                    <a:pt x="89" y="802"/>
                  </a:moveTo>
                  <a:lnTo>
                    <a:pt x="73" y="786"/>
                  </a:lnTo>
                  <a:lnTo>
                    <a:pt x="21" y="695"/>
                  </a:lnTo>
                  <a:lnTo>
                    <a:pt x="7" y="646"/>
                  </a:lnTo>
                  <a:lnTo>
                    <a:pt x="0" y="590"/>
                  </a:lnTo>
                  <a:lnTo>
                    <a:pt x="4" y="528"/>
                  </a:lnTo>
                  <a:lnTo>
                    <a:pt x="11" y="495"/>
                  </a:lnTo>
                  <a:lnTo>
                    <a:pt x="448" y="290"/>
                  </a:lnTo>
                  <a:lnTo>
                    <a:pt x="455" y="285"/>
                  </a:lnTo>
                  <a:lnTo>
                    <a:pt x="534" y="236"/>
                  </a:lnTo>
                  <a:lnTo>
                    <a:pt x="638" y="188"/>
                  </a:lnTo>
                  <a:lnTo>
                    <a:pt x="723" y="161"/>
                  </a:lnTo>
                  <a:lnTo>
                    <a:pt x="821" y="141"/>
                  </a:lnTo>
                  <a:lnTo>
                    <a:pt x="927" y="133"/>
                  </a:lnTo>
                  <a:lnTo>
                    <a:pt x="985" y="136"/>
                  </a:lnTo>
                  <a:lnTo>
                    <a:pt x="1104" y="138"/>
                  </a:lnTo>
                  <a:lnTo>
                    <a:pt x="1356" y="152"/>
                  </a:lnTo>
                  <a:lnTo>
                    <a:pt x="1673" y="181"/>
                  </a:lnTo>
                  <a:lnTo>
                    <a:pt x="1727" y="188"/>
                  </a:lnTo>
                  <a:lnTo>
                    <a:pt x="2085" y="8"/>
                  </a:lnTo>
                  <a:lnTo>
                    <a:pt x="2091" y="7"/>
                  </a:lnTo>
                  <a:lnTo>
                    <a:pt x="2151" y="0"/>
                  </a:lnTo>
                  <a:lnTo>
                    <a:pt x="2228" y="5"/>
                  </a:lnTo>
                  <a:lnTo>
                    <a:pt x="2290" y="18"/>
                  </a:lnTo>
                  <a:lnTo>
                    <a:pt x="2357" y="44"/>
                  </a:lnTo>
                  <a:lnTo>
                    <a:pt x="2431" y="85"/>
                  </a:lnTo>
                  <a:lnTo>
                    <a:pt x="2470" y="110"/>
                  </a:lnTo>
                  <a:lnTo>
                    <a:pt x="2513" y="145"/>
                  </a:lnTo>
                  <a:lnTo>
                    <a:pt x="2643" y="262"/>
                  </a:lnTo>
                  <a:lnTo>
                    <a:pt x="2897" y="506"/>
                  </a:lnTo>
                  <a:lnTo>
                    <a:pt x="3282" y="887"/>
                  </a:lnTo>
                  <a:lnTo>
                    <a:pt x="3595" y="1192"/>
                  </a:lnTo>
                  <a:lnTo>
                    <a:pt x="3674" y="1263"/>
                  </a:lnTo>
                  <a:lnTo>
                    <a:pt x="3737" y="1309"/>
                  </a:lnTo>
                  <a:lnTo>
                    <a:pt x="3861" y="1411"/>
                  </a:lnTo>
                  <a:lnTo>
                    <a:pt x="3947" y="1493"/>
                  </a:lnTo>
                  <a:lnTo>
                    <a:pt x="4031" y="1585"/>
                  </a:lnTo>
                  <a:lnTo>
                    <a:pt x="4106" y="1682"/>
                  </a:lnTo>
                  <a:lnTo>
                    <a:pt x="4166" y="1781"/>
                  </a:lnTo>
                  <a:lnTo>
                    <a:pt x="4204" y="1880"/>
                  </a:lnTo>
                  <a:lnTo>
                    <a:pt x="4211" y="1929"/>
                  </a:lnTo>
                  <a:lnTo>
                    <a:pt x="4210" y="1981"/>
                  </a:lnTo>
                  <a:lnTo>
                    <a:pt x="4189" y="2130"/>
                  </a:lnTo>
                  <a:lnTo>
                    <a:pt x="4136" y="2423"/>
                  </a:lnTo>
                  <a:lnTo>
                    <a:pt x="4041" y="2903"/>
                  </a:lnTo>
                  <a:lnTo>
                    <a:pt x="3973" y="3276"/>
                  </a:lnTo>
                  <a:lnTo>
                    <a:pt x="3940" y="3511"/>
                  </a:lnTo>
                  <a:lnTo>
                    <a:pt x="3929" y="3619"/>
                  </a:lnTo>
                  <a:lnTo>
                    <a:pt x="3920" y="3725"/>
                  </a:lnTo>
                  <a:lnTo>
                    <a:pt x="3909" y="3946"/>
                  </a:lnTo>
                  <a:lnTo>
                    <a:pt x="3900" y="4276"/>
                  </a:lnTo>
                  <a:lnTo>
                    <a:pt x="3910" y="4679"/>
                  </a:lnTo>
                  <a:lnTo>
                    <a:pt x="3929" y="4918"/>
                  </a:lnTo>
                  <a:lnTo>
                    <a:pt x="3946" y="5036"/>
                  </a:lnTo>
                  <a:lnTo>
                    <a:pt x="3955" y="5078"/>
                  </a:lnTo>
                  <a:lnTo>
                    <a:pt x="3968" y="5131"/>
                  </a:lnTo>
                  <a:lnTo>
                    <a:pt x="4027" y="5313"/>
                  </a:lnTo>
                  <a:lnTo>
                    <a:pt x="4162" y="5694"/>
                  </a:lnTo>
                  <a:lnTo>
                    <a:pt x="4476" y="6541"/>
                  </a:lnTo>
                  <a:lnTo>
                    <a:pt x="4544" y="6717"/>
                  </a:lnTo>
                  <a:lnTo>
                    <a:pt x="2265" y="6973"/>
                  </a:lnTo>
                  <a:lnTo>
                    <a:pt x="2226" y="6839"/>
                  </a:lnTo>
                  <a:lnTo>
                    <a:pt x="2006" y="6144"/>
                  </a:lnTo>
                  <a:lnTo>
                    <a:pt x="1876" y="5789"/>
                  </a:lnTo>
                  <a:lnTo>
                    <a:pt x="1791" y="5590"/>
                  </a:lnTo>
                  <a:lnTo>
                    <a:pt x="1753" y="5514"/>
                  </a:lnTo>
                  <a:lnTo>
                    <a:pt x="1712" y="5445"/>
                  </a:lnTo>
                  <a:lnTo>
                    <a:pt x="1617" y="5305"/>
                  </a:lnTo>
                  <a:lnTo>
                    <a:pt x="1454" y="5095"/>
                  </a:lnTo>
                  <a:lnTo>
                    <a:pt x="1228" y="4830"/>
                  </a:lnTo>
                  <a:lnTo>
                    <a:pt x="1042" y="4615"/>
                  </a:lnTo>
                  <a:lnTo>
                    <a:pt x="985" y="4541"/>
                  </a:lnTo>
                  <a:lnTo>
                    <a:pt x="860" y="4368"/>
                  </a:lnTo>
                  <a:lnTo>
                    <a:pt x="599" y="3976"/>
                  </a:lnTo>
                  <a:lnTo>
                    <a:pt x="491" y="3783"/>
                  </a:lnTo>
                  <a:lnTo>
                    <a:pt x="438" y="3669"/>
                  </a:lnTo>
                  <a:lnTo>
                    <a:pt x="422" y="3619"/>
                  </a:lnTo>
                  <a:lnTo>
                    <a:pt x="392" y="3512"/>
                  </a:lnTo>
                  <a:lnTo>
                    <a:pt x="330" y="3226"/>
                  </a:lnTo>
                  <a:lnTo>
                    <a:pt x="272" y="2904"/>
                  </a:lnTo>
                  <a:lnTo>
                    <a:pt x="229" y="2608"/>
                  </a:lnTo>
                  <a:lnTo>
                    <a:pt x="217" y="2493"/>
                  </a:lnTo>
                  <a:lnTo>
                    <a:pt x="204" y="2383"/>
                  </a:lnTo>
                  <a:lnTo>
                    <a:pt x="155" y="2130"/>
                  </a:lnTo>
                  <a:lnTo>
                    <a:pt x="98" y="1846"/>
                  </a:lnTo>
                  <a:lnTo>
                    <a:pt x="62" y="1621"/>
                  </a:lnTo>
                  <a:lnTo>
                    <a:pt x="43" y="1469"/>
                  </a:lnTo>
                  <a:lnTo>
                    <a:pt x="37" y="1391"/>
                  </a:lnTo>
                  <a:lnTo>
                    <a:pt x="29" y="1248"/>
                  </a:lnTo>
                  <a:lnTo>
                    <a:pt x="21" y="1049"/>
                  </a:lnTo>
                  <a:lnTo>
                    <a:pt x="27" y="952"/>
                  </a:lnTo>
                  <a:lnTo>
                    <a:pt x="37" y="901"/>
                  </a:lnTo>
                  <a:lnTo>
                    <a:pt x="62" y="841"/>
                  </a:lnTo>
                  <a:lnTo>
                    <a:pt x="89" y="80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8">
              <a:extLst>
                <a:ext uri="{FF2B5EF4-FFF2-40B4-BE49-F238E27FC236}">
                  <a16:creationId xmlns="" xmlns:a16="http://schemas.microsoft.com/office/drawing/2014/main" id="{D13F76C6-5E5B-4424-A081-09B1E62D8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349500" cy="3392488"/>
            </a:xfrm>
            <a:custGeom>
              <a:avLst/>
              <a:gdLst>
                <a:gd name="T0" fmla="*/ 1817 w 4441"/>
                <a:gd name="T1" fmla="*/ 5612 h 6410"/>
                <a:gd name="T2" fmla="*/ 1989 w 4441"/>
                <a:gd name="T3" fmla="*/ 6034 h 6410"/>
                <a:gd name="T4" fmla="*/ 2111 w 4441"/>
                <a:gd name="T5" fmla="*/ 6410 h 6410"/>
                <a:gd name="T6" fmla="*/ 4310 w 4441"/>
                <a:gd name="T7" fmla="*/ 6044 h 6410"/>
                <a:gd name="T8" fmla="*/ 3955 w 4441"/>
                <a:gd name="T9" fmla="*/ 5078 h 6410"/>
                <a:gd name="T10" fmla="*/ 3932 w 4441"/>
                <a:gd name="T11" fmla="*/ 4908 h 6410"/>
                <a:gd name="T12" fmla="*/ 3911 w 4441"/>
                <a:gd name="T13" fmla="*/ 4268 h 6410"/>
                <a:gd name="T14" fmla="*/ 3929 w 4441"/>
                <a:gd name="T15" fmla="*/ 3619 h 6410"/>
                <a:gd name="T16" fmla="*/ 3973 w 4441"/>
                <a:gd name="T17" fmla="*/ 3276 h 6410"/>
                <a:gd name="T18" fmla="*/ 4136 w 4441"/>
                <a:gd name="T19" fmla="*/ 2423 h 6410"/>
                <a:gd name="T20" fmla="*/ 4210 w 4441"/>
                <a:gd name="T21" fmla="*/ 1981 h 6410"/>
                <a:gd name="T22" fmla="*/ 4210 w 4441"/>
                <a:gd name="T23" fmla="*/ 1905 h 6410"/>
                <a:gd name="T24" fmla="*/ 4175 w 4441"/>
                <a:gd name="T25" fmla="*/ 1781 h 6410"/>
                <a:gd name="T26" fmla="*/ 4042 w 4441"/>
                <a:gd name="T27" fmla="*/ 1585 h 6410"/>
                <a:gd name="T28" fmla="*/ 3865 w 4441"/>
                <a:gd name="T29" fmla="*/ 1411 h 6410"/>
                <a:gd name="T30" fmla="*/ 3674 w 4441"/>
                <a:gd name="T31" fmla="*/ 1263 h 6410"/>
                <a:gd name="T32" fmla="*/ 3524 w 4441"/>
                <a:gd name="T33" fmla="*/ 1134 h 6410"/>
                <a:gd name="T34" fmla="*/ 2897 w 4441"/>
                <a:gd name="T35" fmla="*/ 514 h 6410"/>
                <a:gd name="T36" fmla="*/ 2513 w 4441"/>
                <a:gd name="T37" fmla="*/ 145 h 6410"/>
                <a:gd name="T38" fmla="*/ 2431 w 4441"/>
                <a:gd name="T39" fmla="*/ 85 h 6410"/>
                <a:gd name="T40" fmla="*/ 2290 w 4441"/>
                <a:gd name="T41" fmla="*/ 18 h 6410"/>
                <a:gd name="T42" fmla="*/ 2151 w 4441"/>
                <a:gd name="T43" fmla="*/ 0 h 6410"/>
                <a:gd name="T44" fmla="*/ 2085 w 4441"/>
                <a:gd name="T45" fmla="*/ 8 h 6410"/>
                <a:gd name="T46" fmla="*/ 1673 w 4441"/>
                <a:gd name="T47" fmla="*/ 181 h 6410"/>
                <a:gd name="T48" fmla="*/ 1104 w 4441"/>
                <a:gd name="T49" fmla="*/ 138 h 6410"/>
                <a:gd name="T50" fmla="*/ 927 w 4441"/>
                <a:gd name="T51" fmla="*/ 138 h 6410"/>
                <a:gd name="T52" fmla="*/ 723 w 4441"/>
                <a:gd name="T53" fmla="*/ 172 h 6410"/>
                <a:gd name="T54" fmla="*/ 476 w 4441"/>
                <a:gd name="T55" fmla="*/ 272 h 6410"/>
                <a:gd name="T56" fmla="*/ 11 w 4441"/>
                <a:gd name="T57" fmla="*/ 495 h 6410"/>
                <a:gd name="T58" fmla="*/ 0 w 4441"/>
                <a:gd name="T59" fmla="*/ 580 h 6410"/>
                <a:gd name="T60" fmla="*/ 21 w 4441"/>
                <a:gd name="T61" fmla="*/ 684 h 6410"/>
                <a:gd name="T62" fmla="*/ 89 w 4441"/>
                <a:gd name="T63" fmla="*/ 802 h 6410"/>
                <a:gd name="T64" fmla="*/ 53 w 4441"/>
                <a:gd name="T65" fmla="*/ 862 h 6410"/>
                <a:gd name="T66" fmla="*/ 27 w 4441"/>
                <a:gd name="T67" fmla="*/ 962 h 6410"/>
                <a:gd name="T68" fmla="*/ 29 w 4441"/>
                <a:gd name="T69" fmla="*/ 1273 h 6410"/>
                <a:gd name="T70" fmla="*/ 43 w 4441"/>
                <a:gd name="T71" fmla="*/ 1493 h 6410"/>
                <a:gd name="T72" fmla="*/ 98 w 4441"/>
                <a:gd name="T73" fmla="*/ 1872 h 6410"/>
                <a:gd name="T74" fmla="*/ 204 w 4441"/>
                <a:gd name="T75" fmla="*/ 2408 h 6410"/>
                <a:gd name="T76" fmla="*/ 258 w 4441"/>
                <a:gd name="T77" fmla="*/ 2768 h 6410"/>
                <a:gd name="T78" fmla="*/ 393 w 4441"/>
                <a:gd name="T79" fmla="*/ 3538 h 6410"/>
                <a:gd name="T80" fmla="*/ 438 w 4441"/>
                <a:gd name="T81" fmla="*/ 3694 h 6410"/>
                <a:gd name="T82" fmla="*/ 599 w 4441"/>
                <a:gd name="T83" fmla="*/ 4000 h 6410"/>
                <a:gd name="T84" fmla="*/ 985 w 4441"/>
                <a:gd name="T85" fmla="*/ 4566 h 6410"/>
                <a:gd name="T86" fmla="*/ 1479 w 4441"/>
                <a:gd name="T87" fmla="*/ 5121 h 6410"/>
                <a:gd name="T88" fmla="*/ 1738 w 4441"/>
                <a:gd name="T89" fmla="*/ 5471 h 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41" h="6410">
                  <a:moveTo>
                    <a:pt x="1778" y="5539"/>
                  </a:moveTo>
                  <a:lnTo>
                    <a:pt x="1817" y="5612"/>
                  </a:lnTo>
                  <a:lnTo>
                    <a:pt x="1902" y="5804"/>
                  </a:lnTo>
                  <a:lnTo>
                    <a:pt x="1989" y="6034"/>
                  </a:lnTo>
                  <a:lnTo>
                    <a:pt x="2072" y="6285"/>
                  </a:lnTo>
                  <a:lnTo>
                    <a:pt x="2111" y="6410"/>
                  </a:lnTo>
                  <a:lnTo>
                    <a:pt x="4441" y="6410"/>
                  </a:lnTo>
                  <a:lnTo>
                    <a:pt x="4310" y="6044"/>
                  </a:lnTo>
                  <a:lnTo>
                    <a:pt x="4022" y="5266"/>
                  </a:lnTo>
                  <a:lnTo>
                    <a:pt x="3955" y="5078"/>
                  </a:lnTo>
                  <a:lnTo>
                    <a:pt x="3946" y="5032"/>
                  </a:lnTo>
                  <a:lnTo>
                    <a:pt x="3932" y="4908"/>
                  </a:lnTo>
                  <a:lnTo>
                    <a:pt x="3917" y="4667"/>
                  </a:lnTo>
                  <a:lnTo>
                    <a:pt x="3911" y="4268"/>
                  </a:lnTo>
                  <a:lnTo>
                    <a:pt x="3920" y="3833"/>
                  </a:lnTo>
                  <a:lnTo>
                    <a:pt x="3929" y="3619"/>
                  </a:lnTo>
                  <a:lnTo>
                    <a:pt x="3940" y="3511"/>
                  </a:lnTo>
                  <a:lnTo>
                    <a:pt x="3973" y="3276"/>
                  </a:lnTo>
                  <a:lnTo>
                    <a:pt x="4041" y="2903"/>
                  </a:lnTo>
                  <a:lnTo>
                    <a:pt x="4136" y="2423"/>
                  </a:lnTo>
                  <a:lnTo>
                    <a:pt x="4189" y="2130"/>
                  </a:lnTo>
                  <a:lnTo>
                    <a:pt x="4210" y="1981"/>
                  </a:lnTo>
                  <a:lnTo>
                    <a:pt x="4211" y="1929"/>
                  </a:lnTo>
                  <a:lnTo>
                    <a:pt x="4210" y="1905"/>
                  </a:lnTo>
                  <a:lnTo>
                    <a:pt x="4201" y="1856"/>
                  </a:lnTo>
                  <a:lnTo>
                    <a:pt x="4175" y="1781"/>
                  </a:lnTo>
                  <a:lnTo>
                    <a:pt x="4117" y="1682"/>
                  </a:lnTo>
                  <a:lnTo>
                    <a:pt x="4042" y="1585"/>
                  </a:lnTo>
                  <a:lnTo>
                    <a:pt x="3956" y="1493"/>
                  </a:lnTo>
                  <a:lnTo>
                    <a:pt x="3865" y="1411"/>
                  </a:lnTo>
                  <a:lnTo>
                    <a:pt x="3739" y="1309"/>
                  </a:lnTo>
                  <a:lnTo>
                    <a:pt x="3674" y="1263"/>
                  </a:lnTo>
                  <a:lnTo>
                    <a:pt x="3639" y="1238"/>
                  </a:lnTo>
                  <a:lnTo>
                    <a:pt x="3524" y="1134"/>
                  </a:lnTo>
                  <a:lnTo>
                    <a:pt x="3282" y="898"/>
                  </a:lnTo>
                  <a:lnTo>
                    <a:pt x="2897" y="514"/>
                  </a:lnTo>
                  <a:lnTo>
                    <a:pt x="2643" y="265"/>
                  </a:lnTo>
                  <a:lnTo>
                    <a:pt x="2513" y="145"/>
                  </a:lnTo>
                  <a:lnTo>
                    <a:pt x="2470" y="110"/>
                  </a:lnTo>
                  <a:lnTo>
                    <a:pt x="2431" y="85"/>
                  </a:lnTo>
                  <a:lnTo>
                    <a:pt x="2357" y="44"/>
                  </a:lnTo>
                  <a:lnTo>
                    <a:pt x="2290" y="18"/>
                  </a:lnTo>
                  <a:lnTo>
                    <a:pt x="2228" y="5"/>
                  </a:lnTo>
                  <a:lnTo>
                    <a:pt x="2151" y="0"/>
                  </a:lnTo>
                  <a:lnTo>
                    <a:pt x="2091" y="7"/>
                  </a:lnTo>
                  <a:lnTo>
                    <a:pt x="2085" y="8"/>
                  </a:lnTo>
                  <a:lnTo>
                    <a:pt x="1727" y="188"/>
                  </a:lnTo>
                  <a:lnTo>
                    <a:pt x="1673" y="181"/>
                  </a:lnTo>
                  <a:lnTo>
                    <a:pt x="1356" y="152"/>
                  </a:lnTo>
                  <a:lnTo>
                    <a:pt x="1104" y="138"/>
                  </a:lnTo>
                  <a:lnTo>
                    <a:pt x="985" y="136"/>
                  </a:lnTo>
                  <a:lnTo>
                    <a:pt x="927" y="138"/>
                  </a:lnTo>
                  <a:lnTo>
                    <a:pt x="821" y="151"/>
                  </a:lnTo>
                  <a:lnTo>
                    <a:pt x="723" y="172"/>
                  </a:lnTo>
                  <a:lnTo>
                    <a:pt x="638" y="200"/>
                  </a:lnTo>
                  <a:lnTo>
                    <a:pt x="476" y="272"/>
                  </a:lnTo>
                  <a:lnTo>
                    <a:pt x="448" y="290"/>
                  </a:lnTo>
                  <a:lnTo>
                    <a:pt x="11" y="495"/>
                  </a:lnTo>
                  <a:lnTo>
                    <a:pt x="4" y="524"/>
                  </a:lnTo>
                  <a:lnTo>
                    <a:pt x="0" y="580"/>
                  </a:lnTo>
                  <a:lnTo>
                    <a:pt x="7" y="635"/>
                  </a:lnTo>
                  <a:lnTo>
                    <a:pt x="21" y="684"/>
                  </a:lnTo>
                  <a:lnTo>
                    <a:pt x="73" y="783"/>
                  </a:lnTo>
                  <a:lnTo>
                    <a:pt x="89" y="802"/>
                  </a:lnTo>
                  <a:lnTo>
                    <a:pt x="75" y="822"/>
                  </a:lnTo>
                  <a:lnTo>
                    <a:pt x="53" y="862"/>
                  </a:lnTo>
                  <a:lnTo>
                    <a:pt x="37" y="907"/>
                  </a:lnTo>
                  <a:lnTo>
                    <a:pt x="27" y="962"/>
                  </a:lnTo>
                  <a:lnTo>
                    <a:pt x="21" y="1067"/>
                  </a:lnTo>
                  <a:lnTo>
                    <a:pt x="29" y="1273"/>
                  </a:lnTo>
                  <a:lnTo>
                    <a:pt x="37" y="1417"/>
                  </a:lnTo>
                  <a:lnTo>
                    <a:pt x="43" y="1493"/>
                  </a:lnTo>
                  <a:lnTo>
                    <a:pt x="62" y="1647"/>
                  </a:lnTo>
                  <a:lnTo>
                    <a:pt x="98" y="1872"/>
                  </a:lnTo>
                  <a:lnTo>
                    <a:pt x="155" y="2156"/>
                  </a:lnTo>
                  <a:lnTo>
                    <a:pt x="204" y="2408"/>
                  </a:lnTo>
                  <a:lnTo>
                    <a:pt x="217" y="2518"/>
                  </a:lnTo>
                  <a:lnTo>
                    <a:pt x="258" y="2768"/>
                  </a:lnTo>
                  <a:lnTo>
                    <a:pt x="337" y="3252"/>
                  </a:lnTo>
                  <a:lnTo>
                    <a:pt x="393" y="3538"/>
                  </a:lnTo>
                  <a:lnTo>
                    <a:pt x="422" y="3645"/>
                  </a:lnTo>
                  <a:lnTo>
                    <a:pt x="438" y="3694"/>
                  </a:lnTo>
                  <a:lnTo>
                    <a:pt x="491" y="3809"/>
                  </a:lnTo>
                  <a:lnTo>
                    <a:pt x="599" y="4000"/>
                  </a:lnTo>
                  <a:lnTo>
                    <a:pt x="860" y="4394"/>
                  </a:lnTo>
                  <a:lnTo>
                    <a:pt x="985" y="4566"/>
                  </a:lnTo>
                  <a:lnTo>
                    <a:pt x="1135" y="4732"/>
                  </a:lnTo>
                  <a:lnTo>
                    <a:pt x="1479" y="5121"/>
                  </a:lnTo>
                  <a:lnTo>
                    <a:pt x="1643" y="5331"/>
                  </a:lnTo>
                  <a:lnTo>
                    <a:pt x="1738" y="5471"/>
                  </a:lnTo>
                  <a:lnTo>
                    <a:pt x="1778" y="5539"/>
                  </a:ln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9">
              <a:extLst>
                <a:ext uri="{FF2B5EF4-FFF2-40B4-BE49-F238E27FC236}">
                  <a16:creationId xmlns="" xmlns:a16="http://schemas.microsoft.com/office/drawing/2014/main" id="{8AA3F8FD-3833-44C4-84F6-6C15FA66A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4102" y="2698749"/>
              <a:ext cx="868363" cy="974725"/>
            </a:xfrm>
            <a:custGeom>
              <a:avLst/>
              <a:gdLst>
                <a:gd name="T0" fmla="*/ 19 w 1639"/>
                <a:gd name="T1" fmla="*/ 307 h 1843"/>
                <a:gd name="T2" fmla="*/ 182 w 1639"/>
                <a:gd name="T3" fmla="*/ 266 h 1843"/>
                <a:gd name="T4" fmla="*/ 231 w 1639"/>
                <a:gd name="T5" fmla="*/ 230 h 1843"/>
                <a:gd name="T6" fmla="*/ 177 w 1639"/>
                <a:gd name="T7" fmla="*/ 118 h 1843"/>
                <a:gd name="T8" fmla="*/ 154 w 1639"/>
                <a:gd name="T9" fmla="*/ 0 h 1843"/>
                <a:gd name="T10" fmla="*/ 231 w 1639"/>
                <a:gd name="T11" fmla="*/ 135 h 1843"/>
                <a:gd name="T12" fmla="*/ 314 w 1639"/>
                <a:gd name="T13" fmla="*/ 219 h 1843"/>
                <a:gd name="T14" fmla="*/ 380 w 1639"/>
                <a:gd name="T15" fmla="*/ 252 h 1843"/>
                <a:gd name="T16" fmla="*/ 680 w 1639"/>
                <a:gd name="T17" fmla="*/ 340 h 1843"/>
                <a:gd name="T18" fmla="*/ 836 w 1639"/>
                <a:gd name="T19" fmla="*/ 356 h 1843"/>
                <a:gd name="T20" fmla="*/ 890 w 1639"/>
                <a:gd name="T21" fmla="*/ 340 h 1843"/>
                <a:gd name="T22" fmla="*/ 923 w 1639"/>
                <a:gd name="T23" fmla="*/ 311 h 1843"/>
                <a:gd name="T24" fmla="*/ 974 w 1639"/>
                <a:gd name="T25" fmla="*/ 191 h 1843"/>
                <a:gd name="T26" fmla="*/ 974 w 1639"/>
                <a:gd name="T27" fmla="*/ 204 h 1843"/>
                <a:gd name="T28" fmla="*/ 990 w 1639"/>
                <a:gd name="T29" fmla="*/ 428 h 1843"/>
                <a:gd name="T30" fmla="*/ 1018 w 1639"/>
                <a:gd name="T31" fmla="*/ 504 h 1843"/>
                <a:gd name="T32" fmla="*/ 1294 w 1639"/>
                <a:gd name="T33" fmla="*/ 909 h 1843"/>
                <a:gd name="T34" fmla="*/ 1464 w 1639"/>
                <a:gd name="T35" fmla="*/ 1092 h 1843"/>
                <a:gd name="T36" fmla="*/ 1514 w 1639"/>
                <a:gd name="T37" fmla="*/ 1109 h 1843"/>
                <a:gd name="T38" fmla="*/ 1629 w 1639"/>
                <a:gd name="T39" fmla="*/ 1103 h 1843"/>
                <a:gd name="T40" fmla="*/ 1623 w 1639"/>
                <a:gd name="T41" fmla="*/ 1103 h 1843"/>
                <a:gd name="T42" fmla="*/ 1508 w 1639"/>
                <a:gd name="T43" fmla="*/ 1178 h 1843"/>
                <a:gd name="T44" fmla="*/ 1485 w 1639"/>
                <a:gd name="T45" fmla="*/ 1228 h 1843"/>
                <a:gd name="T46" fmla="*/ 1481 w 1639"/>
                <a:gd name="T47" fmla="*/ 1312 h 1843"/>
                <a:gd name="T48" fmla="*/ 1527 w 1639"/>
                <a:gd name="T49" fmla="*/ 1776 h 1843"/>
                <a:gd name="T50" fmla="*/ 1524 w 1639"/>
                <a:gd name="T51" fmla="*/ 1786 h 1843"/>
                <a:gd name="T52" fmla="*/ 1438 w 1639"/>
                <a:gd name="T53" fmla="*/ 1312 h 1843"/>
                <a:gd name="T54" fmla="*/ 1433 w 1639"/>
                <a:gd name="T55" fmla="*/ 1236 h 1843"/>
                <a:gd name="T56" fmla="*/ 1384 w 1639"/>
                <a:gd name="T57" fmla="*/ 1146 h 1843"/>
                <a:gd name="T58" fmla="*/ 1281 w 1639"/>
                <a:gd name="T59" fmla="*/ 1028 h 1843"/>
                <a:gd name="T60" fmla="*/ 1255 w 1639"/>
                <a:gd name="T61" fmla="*/ 972 h 1843"/>
                <a:gd name="T62" fmla="*/ 1013 w 1639"/>
                <a:gd name="T63" fmla="*/ 610 h 1843"/>
                <a:gd name="T64" fmla="*/ 925 w 1639"/>
                <a:gd name="T65" fmla="*/ 451 h 1843"/>
                <a:gd name="T66" fmla="*/ 913 w 1639"/>
                <a:gd name="T67" fmla="*/ 438 h 1843"/>
                <a:gd name="T68" fmla="*/ 717 w 1639"/>
                <a:gd name="T69" fmla="*/ 412 h 1843"/>
                <a:gd name="T70" fmla="*/ 347 w 1639"/>
                <a:gd name="T71" fmla="*/ 317 h 1843"/>
                <a:gd name="T72" fmla="*/ 283 w 1639"/>
                <a:gd name="T73" fmla="*/ 281 h 1843"/>
                <a:gd name="T74" fmla="*/ 239 w 1639"/>
                <a:gd name="T75" fmla="*/ 295 h 1843"/>
                <a:gd name="T76" fmla="*/ 49 w 1639"/>
                <a:gd name="T77" fmla="*/ 314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9" h="1843">
                  <a:moveTo>
                    <a:pt x="0" y="307"/>
                  </a:moveTo>
                  <a:lnTo>
                    <a:pt x="19" y="307"/>
                  </a:lnTo>
                  <a:lnTo>
                    <a:pt x="124" y="289"/>
                  </a:lnTo>
                  <a:lnTo>
                    <a:pt x="182" y="266"/>
                  </a:lnTo>
                  <a:lnTo>
                    <a:pt x="216" y="243"/>
                  </a:lnTo>
                  <a:lnTo>
                    <a:pt x="231" y="230"/>
                  </a:lnTo>
                  <a:lnTo>
                    <a:pt x="221" y="214"/>
                  </a:lnTo>
                  <a:lnTo>
                    <a:pt x="177" y="118"/>
                  </a:lnTo>
                  <a:lnTo>
                    <a:pt x="156" y="39"/>
                  </a:lnTo>
                  <a:lnTo>
                    <a:pt x="154" y="0"/>
                  </a:lnTo>
                  <a:lnTo>
                    <a:pt x="163" y="21"/>
                  </a:lnTo>
                  <a:lnTo>
                    <a:pt x="231" y="135"/>
                  </a:lnTo>
                  <a:lnTo>
                    <a:pt x="278" y="190"/>
                  </a:lnTo>
                  <a:lnTo>
                    <a:pt x="314" y="219"/>
                  </a:lnTo>
                  <a:lnTo>
                    <a:pt x="333" y="230"/>
                  </a:lnTo>
                  <a:lnTo>
                    <a:pt x="380" y="252"/>
                  </a:lnTo>
                  <a:lnTo>
                    <a:pt x="542" y="305"/>
                  </a:lnTo>
                  <a:lnTo>
                    <a:pt x="680" y="340"/>
                  </a:lnTo>
                  <a:lnTo>
                    <a:pt x="764" y="353"/>
                  </a:lnTo>
                  <a:lnTo>
                    <a:pt x="836" y="356"/>
                  </a:lnTo>
                  <a:lnTo>
                    <a:pt x="873" y="348"/>
                  </a:lnTo>
                  <a:lnTo>
                    <a:pt x="890" y="340"/>
                  </a:lnTo>
                  <a:lnTo>
                    <a:pt x="896" y="333"/>
                  </a:lnTo>
                  <a:lnTo>
                    <a:pt x="923" y="311"/>
                  </a:lnTo>
                  <a:lnTo>
                    <a:pt x="955" y="261"/>
                  </a:lnTo>
                  <a:lnTo>
                    <a:pt x="974" y="191"/>
                  </a:lnTo>
                  <a:lnTo>
                    <a:pt x="974" y="178"/>
                  </a:lnTo>
                  <a:lnTo>
                    <a:pt x="974" y="204"/>
                  </a:lnTo>
                  <a:lnTo>
                    <a:pt x="980" y="337"/>
                  </a:lnTo>
                  <a:lnTo>
                    <a:pt x="990" y="428"/>
                  </a:lnTo>
                  <a:lnTo>
                    <a:pt x="998" y="461"/>
                  </a:lnTo>
                  <a:lnTo>
                    <a:pt x="1018" y="504"/>
                  </a:lnTo>
                  <a:lnTo>
                    <a:pt x="1135" y="688"/>
                  </a:lnTo>
                  <a:lnTo>
                    <a:pt x="1294" y="909"/>
                  </a:lnTo>
                  <a:lnTo>
                    <a:pt x="1404" y="1040"/>
                  </a:lnTo>
                  <a:lnTo>
                    <a:pt x="1464" y="1092"/>
                  </a:lnTo>
                  <a:lnTo>
                    <a:pt x="1485" y="1100"/>
                  </a:lnTo>
                  <a:lnTo>
                    <a:pt x="1514" y="1109"/>
                  </a:lnTo>
                  <a:lnTo>
                    <a:pt x="1569" y="1112"/>
                  </a:lnTo>
                  <a:lnTo>
                    <a:pt x="1629" y="1103"/>
                  </a:lnTo>
                  <a:lnTo>
                    <a:pt x="1639" y="1100"/>
                  </a:lnTo>
                  <a:lnTo>
                    <a:pt x="1623" y="1103"/>
                  </a:lnTo>
                  <a:lnTo>
                    <a:pt x="1546" y="1142"/>
                  </a:lnTo>
                  <a:lnTo>
                    <a:pt x="1508" y="1178"/>
                  </a:lnTo>
                  <a:lnTo>
                    <a:pt x="1491" y="1210"/>
                  </a:lnTo>
                  <a:lnTo>
                    <a:pt x="1485" y="1228"/>
                  </a:lnTo>
                  <a:lnTo>
                    <a:pt x="1481" y="1247"/>
                  </a:lnTo>
                  <a:lnTo>
                    <a:pt x="1481" y="1312"/>
                  </a:lnTo>
                  <a:lnTo>
                    <a:pt x="1489" y="1456"/>
                  </a:lnTo>
                  <a:lnTo>
                    <a:pt x="1527" y="1776"/>
                  </a:lnTo>
                  <a:lnTo>
                    <a:pt x="1537" y="1843"/>
                  </a:lnTo>
                  <a:lnTo>
                    <a:pt x="1524" y="1786"/>
                  </a:lnTo>
                  <a:lnTo>
                    <a:pt x="1466" y="1496"/>
                  </a:lnTo>
                  <a:lnTo>
                    <a:pt x="1438" y="1312"/>
                  </a:lnTo>
                  <a:lnTo>
                    <a:pt x="1435" y="1254"/>
                  </a:lnTo>
                  <a:lnTo>
                    <a:pt x="1433" y="1236"/>
                  </a:lnTo>
                  <a:lnTo>
                    <a:pt x="1420" y="1198"/>
                  </a:lnTo>
                  <a:lnTo>
                    <a:pt x="1384" y="1146"/>
                  </a:lnTo>
                  <a:lnTo>
                    <a:pt x="1322" y="1080"/>
                  </a:lnTo>
                  <a:lnTo>
                    <a:pt x="1281" y="1028"/>
                  </a:lnTo>
                  <a:lnTo>
                    <a:pt x="1260" y="991"/>
                  </a:lnTo>
                  <a:lnTo>
                    <a:pt x="1255" y="972"/>
                  </a:lnTo>
                  <a:lnTo>
                    <a:pt x="1187" y="864"/>
                  </a:lnTo>
                  <a:lnTo>
                    <a:pt x="1013" y="610"/>
                  </a:lnTo>
                  <a:lnTo>
                    <a:pt x="948" y="504"/>
                  </a:lnTo>
                  <a:lnTo>
                    <a:pt x="925" y="451"/>
                  </a:lnTo>
                  <a:lnTo>
                    <a:pt x="922" y="435"/>
                  </a:lnTo>
                  <a:lnTo>
                    <a:pt x="913" y="438"/>
                  </a:lnTo>
                  <a:lnTo>
                    <a:pt x="857" y="435"/>
                  </a:lnTo>
                  <a:lnTo>
                    <a:pt x="717" y="412"/>
                  </a:lnTo>
                  <a:lnTo>
                    <a:pt x="487" y="358"/>
                  </a:lnTo>
                  <a:lnTo>
                    <a:pt x="347" y="317"/>
                  </a:lnTo>
                  <a:lnTo>
                    <a:pt x="291" y="291"/>
                  </a:lnTo>
                  <a:lnTo>
                    <a:pt x="283" y="281"/>
                  </a:lnTo>
                  <a:lnTo>
                    <a:pt x="285" y="282"/>
                  </a:lnTo>
                  <a:lnTo>
                    <a:pt x="239" y="295"/>
                  </a:lnTo>
                  <a:lnTo>
                    <a:pt x="153" y="311"/>
                  </a:lnTo>
                  <a:lnTo>
                    <a:pt x="49" y="314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40">
              <a:extLst>
                <a:ext uri="{FF2B5EF4-FFF2-40B4-BE49-F238E27FC236}">
                  <a16:creationId xmlns="" xmlns:a16="http://schemas.microsoft.com/office/drawing/2014/main" id="{82A8B903-85D9-4AC8-B553-A53FF1528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40" y="2846387"/>
              <a:ext cx="422275" cy="339725"/>
            </a:xfrm>
            <a:custGeom>
              <a:avLst/>
              <a:gdLst>
                <a:gd name="T0" fmla="*/ 793 w 796"/>
                <a:gd name="T1" fmla="*/ 308 h 641"/>
                <a:gd name="T2" fmla="*/ 762 w 796"/>
                <a:gd name="T3" fmla="*/ 319 h 641"/>
                <a:gd name="T4" fmla="*/ 599 w 796"/>
                <a:gd name="T5" fmla="*/ 371 h 641"/>
                <a:gd name="T6" fmla="*/ 520 w 796"/>
                <a:gd name="T7" fmla="*/ 387 h 641"/>
                <a:gd name="T8" fmla="*/ 476 w 796"/>
                <a:gd name="T9" fmla="*/ 389 h 641"/>
                <a:gd name="T10" fmla="*/ 461 w 796"/>
                <a:gd name="T11" fmla="*/ 384 h 641"/>
                <a:gd name="T12" fmla="*/ 445 w 796"/>
                <a:gd name="T13" fmla="*/ 377 h 641"/>
                <a:gd name="T14" fmla="*/ 397 w 796"/>
                <a:gd name="T15" fmla="*/ 340 h 641"/>
                <a:gd name="T16" fmla="*/ 305 w 796"/>
                <a:gd name="T17" fmla="*/ 252 h 641"/>
                <a:gd name="T18" fmla="*/ 115 w 796"/>
                <a:gd name="T19" fmla="*/ 44 h 641"/>
                <a:gd name="T20" fmla="*/ 76 w 796"/>
                <a:gd name="T21" fmla="*/ 0 h 641"/>
                <a:gd name="T22" fmla="*/ 26 w 796"/>
                <a:gd name="T23" fmla="*/ 26 h 641"/>
                <a:gd name="T24" fmla="*/ 0 w 796"/>
                <a:gd name="T25" fmla="*/ 26 h 641"/>
                <a:gd name="T26" fmla="*/ 41 w 796"/>
                <a:gd name="T27" fmla="*/ 60 h 641"/>
                <a:gd name="T28" fmla="*/ 229 w 796"/>
                <a:gd name="T29" fmla="*/ 249 h 641"/>
                <a:gd name="T30" fmla="*/ 302 w 796"/>
                <a:gd name="T31" fmla="*/ 350 h 641"/>
                <a:gd name="T32" fmla="*/ 330 w 796"/>
                <a:gd name="T33" fmla="*/ 410 h 641"/>
                <a:gd name="T34" fmla="*/ 332 w 796"/>
                <a:gd name="T35" fmla="*/ 435 h 641"/>
                <a:gd name="T36" fmla="*/ 154 w 796"/>
                <a:gd name="T37" fmla="*/ 615 h 641"/>
                <a:gd name="T38" fmla="*/ 154 w 796"/>
                <a:gd name="T39" fmla="*/ 641 h 641"/>
                <a:gd name="T40" fmla="*/ 224 w 796"/>
                <a:gd name="T41" fmla="*/ 589 h 641"/>
                <a:gd name="T42" fmla="*/ 361 w 796"/>
                <a:gd name="T43" fmla="*/ 485 h 641"/>
                <a:gd name="T44" fmla="*/ 420 w 796"/>
                <a:gd name="T45" fmla="*/ 449 h 641"/>
                <a:gd name="T46" fmla="*/ 450 w 796"/>
                <a:gd name="T47" fmla="*/ 436 h 641"/>
                <a:gd name="T48" fmla="*/ 461 w 796"/>
                <a:gd name="T49" fmla="*/ 435 h 641"/>
                <a:gd name="T50" fmla="*/ 512 w 796"/>
                <a:gd name="T51" fmla="*/ 425 h 641"/>
                <a:gd name="T52" fmla="*/ 629 w 796"/>
                <a:gd name="T53" fmla="*/ 390 h 641"/>
                <a:gd name="T54" fmla="*/ 736 w 796"/>
                <a:gd name="T55" fmla="*/ 353 h 641"/>
                <a:gd name="T56" fmla="*/ 785 w 796"/>
                <a:gd name="T57" fmla="*/ 327 h 641"/>
                <a:gd name="T58" fmla="*/ 796 w 796"/>
                <a:gd name="T59" fmla="*/ 312 h 641"/>
                <a:gd name="T60" fmla="*/ 793 w 796"/>
                <a:gd name="T61" fmla="*/ 308 h 641"/>
                <a:gd name="T62" fmla="*/ 793 w 796"/>
                <a:gd name="T63" fmla="*/ 308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96" h="641">
                  <a:moveTo>
                    <a:pt x="793" y="308"/>
                  </a:moveTo>
                  <a:lnTo>
                    <a:pt x="762" y="319"/>
                  </a:lnTo>
                  <a:lnTo>
                    <a:pt x="599" y="371"/>
                  </a:lnTo>
                  <a:lnTo>
                    <a:pt x="520" y="387"/>
                  </a:lnTo>
                  <a:lnTo>
                    <a:pt x="476" y="389"/>
                  </a:lnTo>
                  <a:lnTo>
                    <a:pt x="461" y="384"/>
                  </a:lnTo>
                  <a:lnTo>
                    <a:pt x="445" y="377"/>
                  </a:lnTo>
                  <a:lnTo>
                    <a:pt x="397" y="340"/>
                  </a:lnTo>
                  <a:lnTo>
                    <a:pt x="305" y="252"/>
                  </a:lnTo>
                  <a:lnTo>
                    <a:pt x="115" y="44"/>
                  </a:lnTo>
                  <a:lnTo>
                    <a:pt x="76" y="0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41" y="60"/>
                  </a:lnTo>
                  <a:lnTo>
                    <a:pt x="229" y="249"/>
                  </a:lnTo>
                  <a:lnTo>
                    <a:pt x="302" y="350"/>
                  </a:lnTo>
                  <a:lnTo>
                    <a:pt x="330" y="410"/>
                  </a:lnTo>
                  <a:lnTo>
                    <a:pt x="332" y="435"/>
                  </a:lnTo>
                  <a:lnTo>
                    <a:pt x="154" y="615"/>
                  </a:lnTo>
                  <a:lnTo>
                    <a:pt x="154" y="641"/>
                  </a:lnTo>
                  <a:lnTo>
                    <a:pt x="224" y="589"/>
                  </a:lnTo>
                  <a:lnTo>
                    <a:pt x="361" y="485"/>
                  </a:lnTo>
                  <a:lnTo>
                    <a:pt x="420" y="449"/>
                  </a:lnTo>
                  <a:lnTo>
                    <a:pt x="450" y="436"/>
                  </a:lnTo>
                  <a:lnTo>
                    <a:pt x="461" y="435"/>
                  </a:lnTo>
                  <a:lnTo>
                    <a:pt x="512" y="425"/>
                  </a:lnTo>
                  <a:lnTo>
                    <a:pt x="629" y="390"/>
                  </a:lnTo>
                  <a:lnTo>
                    <a:pt x="736" y="353"/>
                  </a:lnTo>
                  <a:lnTo>
                    <a:pt x="785" y="327"/>
                  </a:lnTo>
                  <a:lnTo>
                    <a:pt x="796" y="312"/>
                  </a:lnTo>
                  <a:lnTo>
                    <a:pt x="793" y="308"/>
                  </a:lnTo>
                  <a:lnTo>
                    <a:pt x="793" y="308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41">
              <a:extLst>
                <a:ext uri="{FF2B5EF4-FFF2-40B4-BE49-F238E27FC236}">
                  <a16:creationId xmlns="" xmlns:a16="http://schemas.microsoft.com/office/drawing/2014/main" id="{23150D66-8A0D-4D47-BDFD-CEC8C82F9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552" y="3198812"/>
              <a:ext cx="366713" cy="460375"/>
            </a:xfrm>
            <a:custGeom>
              <a:avLst/>
              <a:gdLst>
                <a:gd name="T0" fmla="*/ 2 w 692"/>
                <a:gd name="T1" fmla="*/ 871 h 871"/>
                <a:gd name="T2" fmla="*/ 0 w 692"/>
                <a:gd name="T3" fmla="*/ 871 h 871"/>
                <a:gd name="T4" fmla="*/ 26 w 692"/>
                <a:gd name="T5" fmla="*/ 835 h 871"/>
                <a:gd name="T6" fmla="*/ 35 w 692"/>
                <a:gd name="T7" fmla="*/ 809 h 871"/>
                <a:gd name="T8" fmla="*/ 61 w 692"/>
                <a:gd name="T9" fmla="*/ 730 h 871"/>
                <a:gd name="T10" fmla="*/ 77 w 692"/>
                <a:gd name="T11" fmla="*/ 641 h 871"/>
                <a:gd name="T12" fmla="*/ 87 w 692"/>
                <a:gd name="T13" fmla="*/ 605 h 871"/>
                <a:gd name="T14" fmla="*/ 106 w 692"/>
                <a:gd name="T15" fmla="*/ 570 h 871"/>
                <a:gd name="T16" fmla="*/ 129 w 692"/>
                <a:gd name="T17" fmla="*/ 487 h 871"/>
                <a:gd name="T18" fmla="*/ 163 w 692"/>
                <a:gd name="T19" fmla="*/ 421 h 871"/>
                <a:gd name="T20" fmla="*/ 196 w 692"/>
                <a:gd name="T21" fmla="*/ 363 h 871"/>
                <a:gd name="T22" fmla="*/ 231 w 692"/>
                <a:gd name="T23" fmla="*/ 282 h 871"/>
                <a:gd name="T24" fmla="*/ 231 w 692"/>
                <a:gd name="T25" fmla="*/ 256 h 871"/>
                <a:gd name="T26" fmla="*/ 231 w 692"/>
                <a:gd name="T27" fmla="*/ 256 h 871"/>
                <a:gd name="T28" fmla="*/ 231 w 692"/>
                <a:gd name="T29" fmla="*/ 256 h 871"/>
                <a:gd name="T30" fmla="*/ 301 w 692"/>
                <a:gd name="T31" fmla="*/ 186 h 871"/>
                <a:gd name="T32" fmla="*/ 359 w 692"/>
                <a:gd name="T33" fmla="*/ 154 h 871"/>
                <a:gd name="T34" fmla="*/ 417 w 692"/>
                <a:gd name="T35" fmla="*/ 120 h 871"/>
                <a:gd name="T36" fmla="*/ 455 w 692"/>
                <a:gd name="T37" fmla="*/ 86 h 871"/>
                <a:gd name="T38" fmla="*/ 513 w 692"/>
                <a:gd name="T39" fmla="*/ 52 h 871"/>
                <a:gd name="T40" fmla="*/ 618 w 692"/>
                <a:gd name="T41" fmla="*/ 4 h 871"/>
                <a:gd name="T42" fmla="*/ 666 w 692"/>
                <a:gd name="T43" fmla="*/ 0 h 871"/>
                <a:gd name="T44" fmla="*/ 692 w 692"/>
                <a:gd name="T45" fmla="*/ 0 h 871"/>
                <a:gd name="T46" fmla="*/ 689 w 692"/>
                <a:gd name="T47" fmla="*/ 0 h 871"/>
                <a:gd name="T48" fmla="*/ 667 w 692"/>
                <a:gd name="T49" fmla="*/ 17 h 871"/>
                <a:gd name="T50" fmla="*/ 644 w 692"/>
                <a:gd name="T51" fmla="*/ 42 h 871"/>
                <a:gd name="T52" fmla="*/ 574 w 692"/>
                <a:gd name="T53" fmla="*/ 85 h 871"/>
                <a:gd name="T54" fmla="*/ 545 w 692"/>
                <a:gd name="T55" fmla="*/ 120 h 871"/>
                <a:gd name="T56" fmla="*/ 487 w 692"/>
                <a:gd name="T57" fmla="*/ 154 h 871"/>
                <a:gd name="T58" fmla="*/ 430 w 692"/>
                <a:gd name="T59" fmla="*/ 190 h 871"/>
                <a:gd name="T60" fmla="*/ 391 w 692"/>
                <a:gd name="T61" fmla="*/ 225 h 871"/>
                <a:gd name="T62" fmla="*/ 333 w 692"/>
                <a:gd name="T63" fmla="*/ 256 h 871"/>
                <a:gd name="T64" fmla="*/ 307 w 692"/>
                <a:gd name="T65" fmla="*/ 282 h 871"/>
                <a:gd name="T66" fmla="*/ 307 w 692"/>
                <a:gd name="T67" fmla="*/ 282 h 871"/>
                <a:gd name="T68" fmla="*/ 307 w 692"/>
                <a:gd name="T69" fmla="*/ 282 h 871"/>
                <a:gd name="T70" fmla="*/ 307 w 692"/>
                <a:gd name="T71" fmla="*/ 282 h 871"/>
                <a:gd name="T72" fmla="*/ 307 w 692"/>
                <a:gd name="T73" fmla="*/ 308 h 871"/>
                <a:gd name="T74" fmla="*/ 273 w 692"/>
                <a:gd name="T75" fmla="*/ 387 h 871"/>
                <a:gd name="T76" fmla="*/ 241 w 692"/>
                <a:gd name="T77" fmla="*/ 429 h 871"/>
                <a:gd name="T78" fmla="*/ 205 w 692"/>
                <a:gd name="T79" fmla="*/ 513 h 871"/>
                <a:gd name="T80" fmla="*/ 170 w 692"/>
                <a:gd name="T81" fmla="*/ 570 h 871"/>
                <a:gd name="T82" fmla="*/ 154 w 692"/>
                <a:gd name="T83" fmla="*/ 605 h 871"/>
                <a:gd name="T84" fmla="*/ 129 w 692"/>
                <a:gd name="T85" fmla="*/ 641 h 871"/>
                <a:gd name="T86" fmla="*/ 118 w 692"/>
                <a:gd name="T87" fmla="*/ 676 h 871"/>
                <a:gd name="T88" fmla="*/ 84 w 692"/>
                <a:gd name="T89" fmla="*/ 730 h 871"/>
                <a:gd name="T90" fmla="*/ 36 w 692"/>
                <a:gd name="T91" fmla="*/ 792 h 871"/>
                <a:gd name="T92" fmla="*/ 34 w 692"/>
                <a:gd name="T93" fmla="*/ 812 h 871"/>
                <a:gd name="T94" fmla="*/ 26 w 692"/>
                <a:gd name="T95" fmla="*/ 861 h 871"/>
                <a:gd name="T96" fmla="*/ 0 w 692"/>
                <a:gd name="T97" fmla="*/ 871 h 871"/>
                <a:gd name="T98" fmla="*/ 8 w 692"/>
                <a:gd name="T99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2" h="871">
                  <a:moveTo>
                    <a:pt x="0" y="871"/>
                  </a:moveTo>
                  <a:lnTo>
                    <a:pt x="2" y="871"/>
                  </a:lnTo>
                  <a:lnTo>
                    <a:pt x="13" y="871"/>
                  </a:lnTo>
                  <a:lnTo>
                    <a:pt x="0" y="871"/>
                  </a:lnTo>
                  <a:lnTo>
                    <a:pt x="16" y="856"/>
                  </a:lnTo>
                  <a:lnTo>
                    <a:pt x="26" y="835"/>
                  </a:lnTo>
                  <a:lnTo>
                    <a:pt x="26" y="820"/>
                  </a:lnTo>
                  <a:lnTo>
                    <a:pt x="35" y="809"/>
                  </a:lnTo>
                  <a:lnTo>
                    <a:pt x="46" y="782"/>
                  </a:lnTo>
                  <a:lnTo>
                    <a:pt x="61" y="730"/>
                  </a:lnTo>
                  <a:lnTo>
                    <a:pt x="77" y="691"/>
                  </a:lnTo>
                  <a:lnTo>
                    <a:pt x="77" y="641"/>
                  </a:lnTo>
                  <a:lnTo>
                    <a:pt x="77" y="625"/>
                  </a:lnTo>
                  <a:lnTo>
                    <a:pt x="87" y="605"/>
                  </a:lnTo>
                  <a:lnTo>
                    <a:pt x="103" y="589"/>
                  </a:lnTo>
                  <a:lnTo>
                    <a:pt x="106" y="570"/>
                  </a:lnTo>
                  <a:lnTo>
                    <a:pt x="126" y="523"/>
                  </a:lnTo>
                  <a:lnTo>
                    <a:pt x="129" y="487"/>
                  </a:lnTo>
                  <a:lnTo>
                    <a:pt x="144" y="468"/>
                  </a:lnTo>
                  <a:lnTo>
                    <a:pt x="163" y="421"/>
                  </a:lnTo>
                  <a:lnTo>
                    <a:pt x="180" y="385"/>
                  </a:lnTo>
                  <a:lnTo>
                    <a:pt x="196" y="363"/>
                  </a:lnTo>
                  <a:lnTo>
                    <a:pt x="215" y="305"/>
                  </a:lnTo>
                  <a:lnTo>
                    <a:pt x="231" y="282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83" y="206"/>
                  </a:lnTo>
                  <a:lnTo>
                    <a:pt x="301" y="186"/>
                  </a:lnTo>
                  <a:lnTo>
                    <a:pt x="340" y="157"/>
                  </a:lnTo>
                  <a:lnTo>
                    <a:pt x="359" y="154"/>
                  </a:lnTo>
                  <a:lnTo>
                    <a:pt x="378" y="138"/>
                  </a:lnTo>
                  <a:lnTo>
                    <a:pt x="417" y="120"/>
                  </a:lnTo>
                  <a:lnTo>
                    <a:pt x="435" y="104"/>
                  </a:lnTo>
                  <a:lnTo>
                    <a:pt x="455" y="86"/>
                  </a:lnTo>
                  <a:lnTo>
                    <a:pt x="493" y="68"/>
                  </a:lnTo>
                  <a:lnTo>
                    <a:pt x="513" y="52"/>
                  </a:lnTo>
                  <a:lnTo>
                    <a:pt x="551" y="33"/>
                  </a:lnTo>
                  <a:lnTo>
                    <a:pt x="618" y="4"/>
                  </a:lnTo>
                  <a:lnTo>
                    <a:pt x="641" y="0"/>
                  </a:lnTo>
                  <a:lnTo>
                    <a:pt x="666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89" y="0"/>
                  </a:lnTo>
                  <a:lnTo>
                    <a:pt x="674" y="7"/>
                  </a:lnTo>
                  <a:lnTo>
                    <a:pt x="667" y="17"/>
                  </a:lnTo>
                  <a:lnTo>
                    <a:pt x="666" y="26"/>
                  </a:lnTo>
                  <a:lnTo>
                    <a:pt x="644" y="42"/>
                  </a:lnTo>
                  <a:lnTo>
                    <a:pt x="601" y="62"/>
                  </a:lnTo>
                  <a:lnTo>
                    <a:pt x="574" y="85"/>
                  </a:lnTo>
                  <a:lnTo>
                    <a:pt x="564" y="104"/>
                  </a:lnTo>
                  <a:lnTo>
                    <a:pt x="545" y="120"/>
                  </a:lnTo>
                  <a:lnTo>
                    <a:pt x="506" y="138"/>
                  </a:lnTo>
                  <a:lnTo>
                    <a:pt x="487" y="154"/>
                  </a:lnTo>
                  <a:lnTo>
                    <a:pt x="468" y="170"/>
                  </a:lnTo>
                  <a:lnTo>
                    <a:pt x="430" y="190"/>
                  </a:lnTo>
                  <a:lnTo>
                    <a:pt x="411" y="206"/>
                  </a:lnTo>
                  <a:lnTo>
                    <a:pt x="391" y="225"/>
                  </a:lnTo>
                  <a:lnTo>
                    <a:pt x="353" y="254"/>
                  </a:lnTo>
                  <a:lnTo>
                    <a:pt x="333" y="256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308"/>
                  </a:lnTo>
                  <a:lnTo>
                    <a:pt x="291" y="330"/>
                  </a:lnTo>
                  <a:lnTo>
                    <a:pt x="273" y="387"/>
                  </a:lnTo>
                  <a:lnTo>
                    <a:pt x="257" y="411"/>
                  </a:lnTo>
                  <a:lnTo>
                    <a:pt x="241" y="429"/>
                  </a:lnTo>
                  <a:lnTo>
                    <a:pt x="221" y="478"/>
                  </a:lnTo>
                  <a:lnTo>
                    <a:pt x="205" y="513"/>
                  </a:lnTo>
                  <a:lnTo>
                    <a:pt x="189" y="531"/>
                  </a:lnTo>
                  <a:lnTo>
                    <a:pt x="170" y="570"/>
                  </a:lnTo>
                  <a:lnTo>
                    <a:pt x="154" y="589"/>
                  </a:lnTo>
                  <a:lnTo>
                    <a:pt x="154" y="605"/>
                  </a:lnTo>
                  <a:lnTo>
                    <a:pt x="144" y="625"/>
                  </a:lnTo>
                  <a:lnTo>
                    <a:pt x="129" y="641"/>
                  </a:lnTo>
                  <a:lnTo>
                    <a:pt x="129" y="657"/>
                  </a:lnTo>
                  <a:lnTo>
                    <a:pt x="118" y="676"/>
                  </a:lnTo>
                  <a:lnTo>
                    <a:pt x="103" y="691"/>
                  </a:lnTo>
                  <a:lnTo>
                    <a:pt x="84" y="730"/>
                  </a:lnTo>
                  <a:lnTo>
                    <a:pt x="55" y="776"/>
                  </a:lnTo>
                  <a:lnTo>
                    <a:pt x="36" y="792"/>
                  </a:lnTo>
                  <a:lnTo>
                    <a:pt x="26" y="795"/>
                  </a:lnTo>
                  <a:lnTo>
                    <a:pt x="34" y="812"/>
                  </a:lnTo>
                  <a:lnTo>
                    <a:pt x="36" y="841"/>
                  </a:lnTo>
                  <a:lnTo>
                    <a:pt x="26" y="861"/>
                  </a:lnTo>
                  <a:lnTo>
                    <a:pt x="10" y="870"/>
                  </a:lnTo>
                  <a:lnTo>
                    <a:pt x="0" y="871"/>
                  </a:lnTo>
                  <a:lnTo>
                    <a:pt x="13" y="871"/>
                  </a:lnTo>
                  <a:lnTo>
                    <a:pt x="8" y="871"/>
                  </a:lnTo>
                  <a:lnTo>
                    <a:pt x="0" y="871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1">
              <a:extLst>
                <a:ext uri="{FF2B5EF4-FFF2-40B4-BE49-F238E27FC236}">
                  <a16:creationId xmlns="" xmlns:a16="http://schemas.microsoft.com/office/drawing/2014/main" id="{D1395DDB-4798-4901-96C1-6E8A0C25E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9940" y="2778124"/>
              <a:ext cx="690563" cy="1085850"/>
            </a:xfrm>
            <a:custGeom>
              <a:avLst/>
              <a:gdLst>
                <a:gd name="T0" fmla="*/ 0 w 1305"/>
                <a:gd name="T1" fmla="*/ 105 h 2052"/>
                <a:gd name="T2" fmla="*/ 6 w 1305"/>
                <a:gd name="T3" fmla="*/ 100 h 2052"/>
                <a:gd name="T4" fmla="*/ 66 w 1305"/>
                <a:gd name="T5" fmla="*/ 62 h 2052"/>
                <a:gd name="T6" fmla="*/ 147 w 1305"/>
                <a:gd name="T7" fmla="*/ 33 h 2052"/>
                <a:gd name="T8" fmla="*/ 212 w 1305"/>
                <a:gd name="T9" fmla="*/ 20 h 2052"/>
                <a:gd name="T10" fmla="*/ 285 w 1305"/>
                <a:gd name="T11" fmla="*/ 20 h 2052"/>
                <a:gd name="T12" fmla="*/ 366 w 1305"/>
                <a:gd name="T13" fmla="*/ 37 h 2052"/>
                <a:gd name="T14" fmla="*/ 409 w 1305"/>
                <a:gd name="T15" fmla="*/ 54 h 2052"/>
                <a:gd name="T16" fmla="*/ 452 w 1305"/>
                <a:gd name="T17" fmla="*/ 74 h 2052"/>
                <a:gd name="T18" fmla="*/ 529 w 1305"/>
                <a:gd name="T19" fmla="*/ 134 h 2052"/>
                <a:gd name="T20" fmla="*/ 599 w 1305"/>
                <a:gd name="T21" fmla="*/ 207 h 2052"/>
                <a:gd name="T22" fmla="*/ 661 w 1305"/>
                <a:gd name="T23" fmla="*/ 291 h 2052"/>
                <a:gd name="T24" fmla="*/ 748 w 1305"/>
                <a:gd name="T25" fmla="*/ 429 h 2052"/>
                <a:gd name="T26" fmla="*/ 848 w 1305"/>
                <a:gd name="T27" fmla="*/ 613 h 2052"/>
                <a:gd name="T28" fmla="*/ 896 w 1305"/>
                <a:gd name="T29" fmla="*/ 694 h 2052"/>
                <a:gd name="T30" fmla="*/ 919 w 1305"/>
                <a:gd name="T31" fmla="*/ 734 h 2052"/>
                <a:gd name="T32" fmla="*/ 955 w 1305"/>
                <a:gd name="T33" fmla="*/ 825 h 2052"/>
                <a:gd name="T34" fmla="*/ 982 w 1305"/>
                <a:gd name="T35" fmla="*/ 924 h 2052"/>
                <a:gd name="T36" fmla="*/ 1001 w 1305"/>
                <a:gd name="T37" fmla="*/ 1028 h 2052"/>
                <a:gd name="T38" fmla="*/ 1018 w 1305"/>
                <a:gd name="T39" fmla="*/ 1178 h 2052"/>
                <a:gd name="T40" fmla="*/ 1024 w 1305"/>
                <a:gd name="T41" fmla="*/ 1339 h 2052"/>
                <a:gd name="T42" fmla="*/ 1024 w 1305"/>
                <a:gd name="T43" fmla="*/ 1385 h 2052"/>
                <a:gd name="T44" fmla="*/ 1025 w 1305"/>
                <a:gd name="T45" fmla="*/ 1408 h 2052"/>
                <a:gd name="T46" fmla="*/ 1038 w 1305"/>
                <a:gd name="T47" fmla="*/ 1476 h 2052"/>
                <a:gd name="T48" fmla="*/ 1077 w 1305"/>
                <a:gd name="T49" fmla="*/ 1613 h 2052"/>
                <a:gd name="T50" fmla="*/ 1138 w 1305"/>
                <a:gd name="T51" fmla="*/ 1771 h 2052"/>
                <a:gd name="T52" fmla="*/ 1184 w 1305"/>
                <a:gd name="T53" fmla="*/ 1873 h 2052"/>
                <a:gd name="T54" fmla="*/ 1231 w 1305"/>
                <a:gd name="T55" fmla="*/ 1961 h 2052"/>
                <a:gd name="T56" fmla="*/ 1282 w 1305"/>
                <a:gd name="T57" fmla="*/ 2029 h 2052"/>
                <a:gd name="T58" fmla="*/ 1305 w 1305"/>
                <a:gd name="T59" fmla="*/ 2052 h 2052"/>
                <a:gd name="T60" fmla="*/ 1298 w 1305"/>
                <a:gd name="T61" fmla="*/ 2040 h 2052"/>
                <a:gd name="T62" fmla="*/ 1226 w 1305"/>
                <a:gd name="T63" fmla="*/ 1927 h 2052"/>
                <a:gd name="T64" fmla="*/ 1154 w 1305"/>
                <a:gd name="T65" fmla="*/ 1788 h 2052"/>
                <a:gd name="T66" fmla="*/ 1109 w 1305"/>
                <a:gd name="T67" fmla="*/ 1685 h 2052"/>
                <a:gd name="T68" fmla="*/ 1073 w 1305"/>
                <a:gd name="T69" fmla="*/ 1575 h 2052"/>
                <a:gd name="T70" fmla="*/ 1051 w 1305"/>
                <a:gd name="T71" fmla="*/ 1464 h 2052"/>
                <a:gd name="T72" fmla="*/ 1050 w 1305"/>
                <a:gd name="T73" fmla="*/ 1411 h 2052"/>
                <a:gd name="T74" fmla="*/ 1049 w 1305"/>
                <a:gd name="T75" fmla="*/ 1358 h 2052"/>
                <a:gd name="T76" fmla="*/ 1041 w 1305"/>
                <a:gd name="T77" fmla="*/ 1243 h 2052"/>
                <a:gd name="T78" fmla="*/ 1025 w 1305"/>
                <a:gd name="T79" fmla="*/ 1120 h 2052"/>
                <a:gd name="T80" fmla="*/ 1000 w 1305"/>
                <a:gd name="T81" fmla="*/ 989 h 2052"/>
                <a:gd name="T82" fmla="*/ 964 w 1305"/>
                <a:gd name="T83" fmla="*/ 852 h 2052"/>
                <a:gd name="T84" fmla="*/ 916 w 1305"/>
                <a:gd name="T85" fmla="*/ 710 h 2052"/>
                <a:gd name="T86" fmla="*/ 857 w 1305"/>
                <a:gd name="T87" fmla="*/ 563 h 2052"/>
                <a:gd name="T88" fmla="*/ 784 w 1305"/>
                <a:gd name="T89" fmla="*/ 413 h 2052"/>
                <a:gd name="T90" fmla="*/ 742 w 1305"/>
                <a:gd name="T91" fmla="*/ 335 h 2052"/>
                <a:gd name="T92" fmla="*/ 699 w 1305"/>
                <a:gd name="T93" fmla="*/ 266 h 2052"/>
                <a:gd name="T94" fmla="*/ 604 w 1305"/>
                <a:gd name="T95" fmla="*/ 155 h 2052"/>
                <a:gd name="T96" fmla="*/ 504 w 1305"/>
                <a:gd name="T97" fmla="*/ 74 h 2052"/>
                <a:gd name="T98" fmla="*/ 402 w 1305"/>
                <a:gd name="T99" fmla="*/ 24 h 2052"/>
                <a:gd name="T100" fmla="*/ 301 w 1305"/>
                <a:gd name="T101" fmla="*/ 0 h 2052"/>
                <a:gd name="T102" fmla="*/ 205 w 1305"/>
                <a:gd name="T103" fmla="*/ 1 h 2052"/>
                <a:gd name="T104" fmla="*/ 114 w 1305"/>
                <a:gd name="T105" fmla="*/ 27 h 2052"/>
                <a:gd name="T106" fmla="*/ 35 w 1305"/>
                <a:gd name="T107" fmla="*/ 73 h 2052"/>
                <a:gd name="T108" fmla="*/ 0 w 1305"/>
                <a:gd name="T109" fmla="*/ 105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5" h="2052">
                  <a:moveTo>
                    <a:pt x="0" y="105"/>
                  </a:moveTo>
                  <a:lnTo>
                    <a:pt x="6" y="100"/>
                  </a:lnTo>
                  <a:lnTo>
                    <a:pt x="66" y="62"/>
                  </a:lnTo>
                  <a:lnTo>
                    <a:pt x="147" y="33"/>
                  </a:lnTo>
                  <a:lnTo>
                    <a:pt x="212" y="20"/>
                  </a:lnTo>
                  <a:lnTo>
                    <a:pt x="285" y="20"/>
                  </a:lnTo>
                  <a:lnTo>
                    <a:pt x="366" y="37"/>
                  </a:lnTo>
                  <a:lnTo>
                    <a:pt x="409" y="54"/>
                  </a:lnTo>
                  <a:lnTo>
                    <a:pt x="452" y="74"/>
                  </a:lnTo>
                  <a:lnTo>
                    <a:pt x="529" y="134"/>
                  </a:lnTo>
                  <a:lnTo>
                    <a:pt x="599" y="207"/>
                  </a:lnTo>
                  <a:lnTo>
                    <a:pt x="661" y="291"/>
                  </a:lnTo>
                  <a:lnTo>
                    <a:pt x="748" y="429"/>
                  </a:lnTo>
                  <a:lnTo>
                    <a:pt x="848" y="613"/>
                  </a:lnTo>
                  <a:lnTo>
                    <a:pt x="896" y="694"/>
                  </a:lnTo>
                  <a:lnTo>
                    <a:pt x="919" y="734"/>
                  </a:lnTo>
                  <a:lnTo>
                    <a:pt x="955" y="825"/>
                  </a:lnTo>
                  <a:lnTo>
                    <a:pt x="982" y="924"/>
                  </a:lnTo>
                  <a:lnTo>
                    <a:pt x="1001" y="1028"/>
                  </a:lnTo>
                  <a:lnTo>
                    <a:pt x="1018" y="1178"/>
                  </a:lnTo>
                  <a:lnTo>
                    <a:pt x="1024" y="1339"/>
                  </a:lnTo>
                  <a:lnTo>
                    <a:pt x="1024" y="1385"/>
                  </a:lnTo>
                  <a:lnTo>
                    <a:pt x="1025" y="1408"/>
                  </a:lnTo>
                  <a:lnTo>
                    <a:pt x="1038" y="1476"/>
                  </a:lnTo>
                  <a:lnTo>
                    <a:pt x="1077" y="1613"/>
                  </a:lnTo>
                  <a:lnTo>
                    <a:pt x="1138" y="1771"/>
                  </a:lnTo>
                  <a:lnTo>
                    <a:pt x="1184" y="1873"/>
                  </a:lnTo>
                  <a:lnTo>
                    <a:pt x="1231" y="1961"/>
                  </a:lnTo>
                  <a:lnTo>
                    <a:pt x="1282" y="2029"/>
                  </a:lnTo>
                  <a:lnTo>
                    <a:pt x="1305" y="2052"/>
                  </a:lnTo>
                  <a:lnTo>
                    <a:pt x="1298" y="2040"/>
                  </a:lnTo>
                  <a:lnTo>
                    <a:pt x="1226" y="1927"/>
                  </a:lnTo>
                  <a:lnTo>
                    <a:pt x="1154" y="1788"/>
                  </a:lnTo>
                  <a:lnTo>
                    <a:pt x="1109" y="1685"/>
                  </a:lnTo>
                  <a:lnTo>
                    <a:pt x="1073" y="1575"/>
                  </a:lnTo>
                  <a:lnTo>
                    <a:pt x="1051" y="1464"/>
                  </a:lnTo>
                  <a:lnTo>
                    <a:pt x="1050" y="1411"/>
                  </a:lnTo>
                  <a:lnTo>
                    <a:pt x="1049" y="1358"/>
                  </a:lnTo>
                  <a:lnTo>
                    <a:pt x="1041" y="1243"/>
                  </a:lnTo>
                  <a:lnTo>
                    <a:pt x="1025" y="1120"/>
                  </a:lnTo>
                  <a:lnTo>
                    <a:pt x="1000" y="989"/>
                  </a:lnTo>
                  <a:lnTo>
                    <a:pt x="964" y="852"/>
                  </a:lnTo>
                  <a:lnTo>
                    <a:pt x="916" y="710"/>
                  </a:lnTo>
                  <a:lnTo>
                    <a:pt x="857" y="563"/>
                  </a:lnTo>
                  <a:lnTo>
                    <a:pt x="784" y="413"/>
                  </a:lnTo>
                  <a:lnTo>
                    <a:pt x="742" y="335"/>
                  </a:lnTo>
                  <a:lnTo>
                    <a:pt x="699" y="266"/>
                  </a:lnTo>
                  <a:lnTo>
                    <a:pt x="604" y="155"/>
                  </a:lnTo>
                  <a:lnTo>
                    <a:pt x="504" y="74"/>
                  </a:lnTo>
                  <a:lnTo>
                    <a:pt x="402" y="24"/>
                  </a:lnTo>
                  <a:lnTo>
                    <a:pt x="301" y="0"/>
                  </a:lnTo>
                  <a:lnTo>
                    <a:pt x="205" y="1"/>
                  </a:lnTo>
                  <a:lnTo>
                    <a:pt x="114" y="27"/>
                  </a:lnTo>
                  <a:lnTo>
                    <a:pt x="35" y="73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2">
              <a:extLst>
                <a:ext uri="{FF2B5EF4-FFF2-40B4-BE49-F238E27FC236}">
                  <a16:creationId xmlns="" xmlns:a16="http://schemas.microsoft.com/office/drawing/2014/main" id="{3FFE6A3B-C3E4-4B4C-A5AF-30A6ED7A6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0815" y="5014912"/>
              <a:ext cx="1571625" cy="446088"/>
            </a:xfrm>
            <a:custGeom>
              <a:avLst/>
              <a:gdLst>
                <a:gd name="T0" fmla="*/ 2969 w 2969"/>
                <a:gd name="T1" fmla="*/ 844 h 844"/>
                <a:gd name="T2" fmla="*/ 2867 w 2969"/>
                <a:gd name="T3" fmla="*/ 0 h 844"/>
                <a:gd name="T4" fmla="*/ 0 w 2969"/>
                <a:gd name="T5" fmla="*/ 333 h 844"/>
                <a:gd name="T6" fmla="*/ 76 w 2969"/>
                <a:gd name="T7" fmla="*/ 844 h 844"/>
                <a:gd name="T8" fmla="*/ 2969 w 2969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9" h="844">
                  <a:moveTo>
                    <a:pt x="2969" y="844"/>
                  </a:moveTo>
                  <a:lnTo>
                    <a:pt x="2867" y="0"/>
                  </a:lnTo>
                  <a:lnTo>
                    <a:pt x="0" y="333"/>
                  </a:lnTo>
                  <a:lnTo>
                    <a:pt x="76" y="844"/>
                  </a:lnTo>
                  <a:lnTo>
                    <a:pt x="2969" y="844"/>
                  </a:lnTo>
                  <a:close/>
                </a:path>
              </a:pathLst>
            </a:custGeom>
            <a:solidFill>
              <a:srgbClr val="EFE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3">
              <a:extLst>
                <a:ext uri="{FF2B5EF4-FFF2-40B4-BE49-F238E27FC236}">
                  <a16:creationId xmlns="" xmlns:a16="http://schemas.microsoft.com/office/drawing/2014/main" id="{02E90574-0A63-4622-B924-3593D481085C}"/>
                </a:ext>
              </a:extLst>
            </p:cNvPr>
            <p:cNvSpPr>
              <a:spLocks/>
            </p:cNvSpPr>
            <p:nvPr/>
          </p:nvSpPr>
          <p:spPr bwMode="auto">
            <a:xfrm rot="21236886">
              <a:off x="8446438" y="5206883"/>
              <a:ext cx="2005013" cy="2122613"/>
            </a:xfrm>
            <a:prstGeom prst="rect">
              <a:avLst/>
            </a:pr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4">
              <a:extLst>
                <a:ext uri="{FF2B5EF4-FFF2-40B4-BE49-F238E27FC236}">
                  <a16:creationId xmlns="" xmlns:a16="http://schemas.microsoft.com/office/drawing/2014/main" id="{EF4B07AC-CF9B-451A-A3AF-0F38C9A9E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477" y="5583237"/>
              <a:ext cx="354013" cy="352425"/>
            </a:xfrm>
            <a:custGeom>
              <a:avLst/>
              <a:gdLst>
                <a:gd name="T0" fmla="*/ 334 w 667"/>
                <a:gd name="T1" fmla="*/ 0 h 666"/>
                <a:gd name="T2" fmla="*/ 367 w 667"/>
                <a:gd name="T3" fmla="*/ 1 h 666"/>
                <a:gd name="T4" fmla="*/ 432 w 667"/>
                <a:gd name="T5" fmla="*/ 14 h 666"/>
                <a:gd name="T6" fmla="*/ 493 w 667"/>
                <a:gd name="T7" fmla="*/ 40 h 666"/>
                <a:gd name="T8" fmla="*/ 546 w 667"/>
                <a:gd name="T9" fmla="*/ 76 h 666"/>
                <a:gd name="T10" fmla="*/ 591 w 667"/>
                <a:gd name="T11" fmla="*/ 120 h 666"/>
                <a:gd name="T12" fmla="*/ 627 w 667"/>
                <a:gd name="T13" fmla="*/ 174 h 666"/>
                <a:gd name="T14" fmla="*/ 653 w 667"/>
                <a:gd name="T15" fmla="*/ 234 h 666"/>
                <a:gd name="T16" fmla="*/ 666 w 667"/>
                <a:gd name="T17" fmla="*/ 299 h 666"/>
                <a:gd name="T18" fmla="*/ 667 w 667"/>
                <a:gd name="T19" fmla="*/ 332 h 666"/>
                <a:gd name="T20" fmla="*/ 666 w 667"/>
                <a:gd name="T21" fmla="*/ 367 h 666"/>
                <a:gd name="T22" fmla="*/ 653 w 667"/>
                <a:gd name="T23" fmla="*/ 432 h 666"/>
                <a:gd name="T24" fmla="*/ 627 w 667"/>
                <a:gd name="T25" fmla="*/ 492 h 666"/>
                <a:gd name="T26" fmla="*/ 591 w 667"/>
                <a:gd name="T27" fmla="*/ 545 h 666"/>
                <a:gd name="T28" fmla="*/ 546 w 667"/>
                <a:gd name="T29" fmla="*/ 590 h 666"/>
                <a:gd name="T30" fmla="*/ 493 w 667"/>
                <a:gd name="T31" fmla="*/ 626 h 666"/>
                <a:gd name="T32" fmla="*/ 432 w 667"/>
                <a:gd name="T33" fmla="*/ 652 h 666"/>
                <a:gd name="T34" fmla="*/ 367 w 667"/>
                <a:gd name="T35" fmla="*/ 665 h 666"/>
                <a:gd name="T36" fmla="*/ 334 w 667"/>
                <a:gd name="T37" fmla="*/ 666 h 666"/>
                <a:gd name="T38" fmla="*/ 300 w 667"/>
                <a:gd name="T39" fmla="*/ 665 h 666"/>
                <a:gd name="T40" fmla="*/ 235 w 667"/>
                <a:gd name="T41" fmla="*/ 652 h 666"/>
                <a:gd name="T42" fmla="*/ 174 w 667"/>
                <a:gd name="T43" fmla="*/ 626 h 666"/>
                <a:gd name="T44" fmla="*/ 121 w 667"/>
                <a:gd name="T45" fmla="*/ 590 h 666"/>
                <a:gd name="T46" fmla="*/ 76 w 667"/>
                <a:gd name="T47" fmla="*/ 545 h 666"/>
                <a:gd name="T48" fmla="*/ 40 w 667"/>
                <a:gd name="T49" fmla="*/ 492 h 666"/>
                <a:gd name="T50" fmla="*/ 15 w 667"/>
                <a:gd name="T51" fmla="*/ 432 h 666"/>
                <a:gd name="T52" fmla="*/ 2 w 667"/>
                <a:gd name="T53" fmla="*/ 367 h 666"/>
                <a:gd name="T54" fmla="*/ 0 w 667"/>
                <a:gd name="T55" fmla="*/ 332 h 666"/>
                <a:gd name="T56" fmla="*/ 2 w 667"/>
                <a:gd name="T57" fmla="*/ 299 h 666"/>
                <a:gd name="T58" fmla="*/ 15 w 667"/>
                <a:gd name="T59" fmla="*/ 234 h 666"/>
                <a:gd name="T60" fmla="*/ 40 w 667"/>
                <a:gd name="T61" fmla="*/ 174 h 666"/>
                <a:gd name="T62" fmla="*/ 76 w 667"/>
                <a:gd name="T63" fmla="*/ 120 h 666"/>
                <a:gd name="T64" fmla="*/ 121 w 667"/>
                <a:gd name="T65" fmla="*/ 76 h 666"/>
                <a:gd name="T66" fmla="*/ 174 w 667"/>
                <a:gd name="T67" fmla="*/ 40 h 666"/>
                <a:gd name="T68" fmla="*/ 235 w 667"/>
                <a:gd name="T69" fmla="*/ 14 h 666"/>
                <a:gd name="T70" fmla="*/ 300 w 667"/>
                <a:gd name="T71" fmla="*/ 1 h 666"/>
                <a:gd name="T72" fmla="*/ 334 w 667"/>
                <a:gd name="T73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7" h="666">
                  <a:moveTo>
                    <a:pt x="334" y="0"/>
                  </a:moveTo>
                  <a:lnTo>
                    <a:pt x="367" y="1"/>
                  </a:lnTo>
                  <a:lnTo>
                    <a:pt x="432" y="14"/>
                  </a:lnTo>
                  <a:lnTo>
                    <a:pt x="493" y="40"/>
                  </a:lnTo>
                  <a:lnTo>
                    <a:pt x="546" y="76"/>
                  </a:lnTo>
                  <a:lnTo>
                    <a:pt x="591" y="120"/>
                  </a:lnTo>
                  <a:lnTo>
                    <a:pt x="627" y="174"/>
                  </a:lnTo>
                  <a:lnTo>
                    <a:pt x="653" y="234"/>
                  </a:lnTo>
                  <a:lnTo>
                    <a:pt x="666" y="299"/>
                  </a:lnTo>
                  <a:lnTo>
                    <a:pt x="667" y="332"/>
                  </a:lnTo>
                  <a:lnTo>
                    <a:pt x="666" y="367"/>
                  </a:lnTo>
                  <a:lnTo>
                    <a:pt x="653" y="432"/>
                  </a:lnTo>
                  <a:lnTo>
                    <a:pt x="627" y="492"/>
                  </a:lnTo>
                  <a:lnTo>
                    <a:pt x="591" y="545"/>
                  </a:lnTo>
                  <a:lnTo>
                    <a:pt x="546" y="590"/>
                  </a:lnTo>
                  <a:lnTo>
                    <a:pt x="493" y="626"/>
                  </a:lnTo>
                  <a:lnTo>
                    <a:pt x="432" y="652"/>
                  </a:lnTo>
                  <a:lnTo>
                    <a:pt x="367" y="665"/>
                  </a:lnTo>
                  <a:lnTo>
                    <a:pt x="334" y="666"/>
                  </a:lnTo>
                  <a:lnTo>
                    <a:pt x="300" y="665"/>
                  </a:lnTo>
                  <a:lnTo>
                    <a:pt x="235" y="652"/>
                  </a:lnTo>
                  <a:lnTo>
                    <a:pt x="174" y="626"/>
                  </a:lnTo>
                  <a:lnTo>
                    <a:pt x="121" y="590"/>
                  </a:lnTo>
                  <a:lnTo>
                    <a:pt x="76" y="545"/>
                  </a:lnTo>
                  <a:lnTo>
                    <a:pt x="40" y="492"/>
                  </a:lnTo>
                  <a:lnTo>
                    <a:pt x="15" y="432"/>
                  </a:lnTo>
                  <a:lnTo>
                    <a:pt x="2" y="367"/>
                  </a:lnTo>
                  <a:lnTo>
                    <a:pt x="0" y="332"/>
                  </a:lnTo>
                  <a:lnTo>
                    <a:pt x="2" y="299"/>
                  </a:lnTo>
                  <a:lnTo>
                    <a:pt x="15" y="234"/>
                  </a:lnTo>
                  <a:lnTo>
                    <a:pt x="40" y="174"/>
                  </a:lnTo>
                  <a:lnTo>
                    <a:pt x="76" y="120"/>
                  </a:lnTo>
                  <a:lnTo>
                    <a:pt x="121" y="76"/>
                  </a:lnTo>
                  <a:lnTo>
                    <a:pt x="174" y="40"/>
                  </a:lnTo>
                  <a:lnTo>
                    <a:pt x="235" y="14"/>
                  </a:lnTo>
                  <a:lnTo>
                    <a:pt x="300" y="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6">
            <a:extLst>
              <a:ext uri="{FF2B5EF4-FFF2-40B4-BE49-F238E27FC236}">
                <a16:creationId xmlns="" xmlns:a16="http://schemas.microsoft.com/office/drawing/2014/main" id="{35433E1F-1BF4-44C0-B509-EB1742FF1405}"/>
              </a:ext>
            </a:extLst>
          </p:cNvPr>
          <p:cNvSpPr>
            <a:spLocks/>
          </p:cNvSpPr>
          <p:nvPr/>
        </p:nvSpPr>
        <p:spPr bwMode="auto">
          <a:xfrm rot="10800000">
            <a:off x="4216778" y="979166"/>
            <a:ext cx="743313" cy="654090"/>
          </a:xfrm>
          <a:custGeom>
            <a:avLst/>
            <a:gdLst>
              <a:gd name="T0" fmla="*/ 3195 w 3547"/>
              <a:gd name="T1" fmla="*/ 3123 h 3123"/>
              <a:gd name="T2" fmla="*/ 354 w 3547"/>
              <a:gd name="T3" fmla="*/ 3123 h 3123"/>
              <a:gd name="T4" fmla="*/ 318 w 3547"/>
              <a:gd name="T5" fmla="*/ 3122 h 3123"/>
              <a:gd name="T6" fmla="*/ 249 w 3547"/>
              <a:gd name="T7" fmla="*/ 3109 h 3123"/>
              <a:gd name="T8" fmla="*/ 185 w 3547"/>
              <a:gd name="T9" fmla="*/ 3082 h 3123"/>
              <a:gd name="T10" fmla="*/ 129 w 3547"/>
              <a:gd name="T11" fmla="*/ 3043 h 3123"/>
              <a:gd name="T12" fmla="*/ 80 w 3547"/>
              <a:gd name="T13" fmla="*/ 2995 h 3123"/>
              <a:gd name="T14" fmla="*/ 43 w 3547"/>
              <a:gd name="T15" fmla="*/ 2939 h 3123"/>
              <a:gd name="T16" fmla="*/ 16 w 3547"/>
              <a:gd name="T17" fmla="*/ 2876 h 3123"/>
              <a:gd name="T18" fmla="*/ 1 w 3547"/>
              <a:gd name="T19" fmla="*/ 2807 h 3123"/>
              <a:gd name="T20" fmla="*/ 0 w 3547"/>
              <a:gd name="T21" fmla="*/ 2771 h 3123"/>
              <a:gd name="T22" fmla="*/ 0 w 3547"/>
              <a:gd name="T23" fmla="*/ 354 h 3123"/>
              <a:gd name="T24" fmla="*/ 1 w 3547"/>
              <a:gd name="T25" fmla="*/ 317 h 3123"/>
              <a:gd name="T26" fmla="*/ 16 w 3547"/>
              <a:gd name="T27" fmla="*/ 248 h 3123"/>
              <a:gd name="T28" fmla="*/ 43 w 3547"/>
              <a:gd name="T29" fmla="*/ 185 h 3123"/>
              <a:gd name="T30" fmla="*/ 80 w 3547"/>
              <a:gd name="T31" fmla="*/ 128 h 3123"/>
              <a:gd name="T32" fmla="*/ 129 w 3547"/>
              <a:gd name="T33" fmla="*/ 81 h 3123"/>
              <a:gd name="T34" fmla="*/ 185 w 3547"/>
              <a:gd name="T35" fmla="*/ 42 h 3123"/>
              <a:gd name="T36" fmla="*/ 249 w 3547"/>
              <a:gd name="T37" fmla="*/ 16 h 3123"/>
              <a:gd name="T38" fmla="*/ 318 w 3547"/>
              <a:gd name="T39" fmla="*/ 2 h 3123"/>
              <a:gd name="T40" fmla="*/ 354 w 3547"/>
              <a:gd name="T41" fmla="*/ 0 h 3123"/>
              <a:gd name="T42" fmla="*/ 3195 w 3547"/>
              <a:gd name="T43" fmla="*/ 0 h 3123"/>
              <a:gd name="T44" fmla="*/ 3231 w 3547"/>
              <a:gd name="T45" fmla="*/ 2 h 3123"/>
              <a:gd name="T46" fmla="*/ 3300 w 3547"/>
              <a:gd name="T47" fmla="*/ 16 h 3123"/>
              <a:gd name="T48" fmla="*/ 3363 w 3547"/>
              <a:gd name="T49" fmla="*/ 42 h 3123"/>
              <a:gd name="T50" fmla="*/ 3419 w 3547"/>
              <a:gd name="T51" fmla="*/ 81 h 3123"/>
              <a:gd name="T52" fmla="*/ 3468 w 3547"/>
              <a:gd name="T53" fmla="*/ 128 h 3123"/>
              <a:gd name="T54" fmla="*/ 3506 w 3547"/>
              <a:gd name="T55" fmla="*/ 185 h 3123"/>
              <a:gd name="T56" fmla="*/ 3533 w 3547"/>
              <a:gd name="T57" fmla="*/ 248 h 3123"/>
              <a:gd name="T58" fmla="*/ 3547 w 3547"/>
              <a:gd name="T59" fmla="*/ 317 h 3123"/>
              <a:gd name="T60" fmla="*/ 3547 w 3547"/>
              <a:gd name="T61" fmla="*/ 354 h 3123"/>
              <a:gd name="T62" fmla="*/ 3547 w 3547"/>
              <a:gd name="T63" fmla="*/ 2771 h 3123"/>
              <a:gd name="T64" fmla="*/ 3547 w 3547"/>
              <a:gd name="T65" fmla="*/ 2807 h 3123"/>
              <a:gd name="T66" fmla="*/ 3533 w 3547"/>
              <a:gd name="T67" fmla="*/ 2876 h 3123"/>
              <a:gd name="T68" fmla="*/ 3506 w 3547"/>
              <a:gd name="T69" fmla="*/ 2939 h 3123"/>
              <a:gd name="T70" fmla="*/ 3468 w 3547"/>
              <a:gd name="T71" fmla="*/ 2995 h 3123"/>
              <a:gd name="T72" fmla="*/ 3419 w 3547"/>
              <a:gd name="T73" fmla="*/ 3043 h 3123"/>
              <a:gd name="T74" fmla="*/ 3363 w 3547"/>
              <a:gd name="T75" fmla="*/ 3082 h 3123"/>
              <a:gd name="T76" fmla="*/ 3300 w 3547"/>
              <a:gd name="T77" fmla="*/ 3109 h 3123"/>
              <a:gd name="T78" fmla="*/ 3231 w 3547"/>
              <a:gd name="T79" fmla="*/ 3122 h 3123"/>
              <a:gd name="T80" fmla="*/ 3195 w 3547"/>
              <a:gd name="T81" fmla="*/ 3123 h 3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47" h="3123">
                <a:moveTo>
                  <a:pt x="3195" y="3123"/>
                </a:moveTo>
                <a:lnTo>
                  <a:pt x="354" y="3123"/>
                </a:lnTo>
                <a:lnTo>
                  <a:pt x="318" y="3122"/>
                </a:lnTo>
                <a:lnTo>
                  <a:pt x="249" y="3109"/>
                </a:lnTo>
                <a:lnTo>
                  <a:pt x="185" y="3082"/>
                </a:lnTo>
                <a:lnTo>
                  <a:pt x="129" y="3043"/>
                </a:lnTo>
                <a:lnTo>
                  <a:pt x="80" y="2995"/>
                </a:lnTo>
                <a:lnTo>
                  <a:pt x="43" y="2939"/>
                </a:lnTo>
                <a:lnTo>
                  <a:pt x="16" y="2876"/>
                </a:lnTo>
                <a:lnTo>
                  <a:pt x="1" y="2807"/>
                </a:lnTo>
                <a:lnTo>
                  <a:pt x="0" y="2771"/>
                </a:lnTo>
                <a:lnTo>
                  <a:pt x="0" y="354"/>
                </a:lnTo>
                <a:lnTo>
                  <a:pt x="1" y="317"/>
                </a:lnTo>
                <a:lnTo>
                  <a:pt x="16" y="248"/>
                </a:lnTo>
                <a:lnTo>
                  <a:pt x="43" y="185"/>
                </a:lnTo>
                <a:lnTo>
                  <a:pt x="80" y="128"/>
                </a:lnTo>
                <a:lnTo>
                  <a:pt x="129" y="81"/>
                </a:lnTo>
                <a:lnTo>
                  <a:pt x="185" y="42"/>
                </a:lnTo>
                <a:lnTo>
                  <a:pt x="249" y="16"/>
                </a:lnTo>
                <a:lnTo>
                  <a:pt x="318" y="2"/>
                </a:lnTo>
                <a:lnTo>
                  <a:pt x="354" y="0"/>
                </a:lnTo>
                <a:lnTo>
                  <a:pt x="3195" y="0"/>
                </a:lnTo>
                <a:lnTo>
                  <a:pt x="3231" y="2"/>
                </a:lnTo>
                <a:lnTo>
                  <a:pt x="3300" y="16"/>
                </a:lnTo>
                <a:lnTo>
                  <a:pt x="3363" y="42"/>
                </a:lnTo>
                <a:lnTo>
                  <a:pt x="3419" y="81"/>
                </a:lnTo>
                <a:lnTo>
                  <a:pt x="3468" y="128"/>
                </a:lnTo>
                <a:lnTo>
                  <a:pt x="3506" y="185"/>
                </a:lnTo>
                <a:lnTo>
                  <a:pt x="3533" y="248"/>
                </a:lnTo>
                <a:lnTo>
                  <a:pt x="3547" y="317"/>
                </a:lnTo>
                <a:lnTo>
                  <a:pt x="3547" y="354"/>
                </a:lnTo>
                <a:lnTo>
                  <a:pt x="3547" y="2771"/>
                </a:lnTo>
                <a:lnTo>
                  <a:pt x="3547" y="2807"/>
                </a:lnTo>
                <a:lnTo>
                  <a:pt x="3533" y="2876"/>
                </a:lnTo>
                <a:lnTo>
                  <a:pt x="3506" y="2939"/>
                </a:lnTo>
                <a:lnTo>
                  <a:pt x="3468" y="2995"/>
                </a:lnTo>
                <a:lnTo>
                  <a:pt x="3419" y="3043"/>
                </a:lnTo>
                <a:lnTo>
                  <a:pt x="3363" y="3082"/>
                </a:lnTo>
                <a:lnTo>
                  <a:pt x="3300" y="3109"/>
                </a:lnTo>
                <a:lnTo>
                  <a:pt x="3231" y="3122"/>
                </a:lnTo>
                <a:lnTo>
                  <a:pt x="3195" y="3123"/>
                </a:lnTo>
                <a:close/>
              </a:path>
            </a:pathLst>
          </a:custGeom>
          <a:solidFill>
            <a:srgbClr val="CDD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8">
            <a:extLst>
              <a:ext uri="{FF2B5EF4-FFF2-40B4-BE49-F238E27FC236}">
                <a16:creationId xmlns="" xmlns:a16="http://schemas.microsoft.com/office/drawing/2014/main" id="{19190BD7-A4C5-49EB-A60F-06D7B1F74A20}"/>
              </a:ext>
            </a:extLst>
          </p:cNvPr>
          <p:cNvSpPr>
            <a:spLocks/>
          </p:cNvSpPr>
          <p:nvPr/>
        </p:nvSpPr>
        <p:spPr bwMode="auto">
          <a:xfrm rot="10800000">
            <a:off x="3761868" y="1441616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="" xmlns:a16="http://schemas.microsoft.com/office/drawing/2014/main" id="{BDEA6046-5656-4E1F-B418-5AD4F1F65CD1}"/>
              </a:ext>
            </a:extLst>
          </p:cNvPr>
          <p:cNvSpPr/>
          <p:nvPr/>
        </p:nvSpPr>
        <p:spPr>
          <a:xfrm>
            <a:off x="4216778" y="732033"/>
            <a:ext cx="743313" cy="654091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="" xmlns:a16="http://schemas.microsoft.com/office/drawing/2014/main" id="{75627340-CA4C-4FDF-AC15-1D3AE4A4C536}"/>
              </a:ext>
            </a:extLst>
          </p:cNvPr>
          <p:cNvSpPr/>
          <p:nvPr/>
        </p:nvSpPr>
        <p:spPr>
          <a:xfrm rot="5400000">
            <a:off x="4960810" y="955217"/>
            <a:ext cx="206283" cy="207720"/>
          </a:xfrm>
          <a:prstGeom prst="round2Same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="" xmlns:a16="http://schemas.microsoft.com/office/drawing/2014/main" id="{FBB8B854-0C91-4123-8602-729BD5DB54ED}"/>
              </a:ext>
            </a:extLst>
          </p:cNvPr>
          <p:cNvSpPr/>
          <p:nvPr/>
        </p:nvSpPr>
        <p:spPr>
          <a:xfrm rot="900000">
            <a:off x="4334496" y="1425355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="" xmlns:a16="http://schemas.microsoft.com/office/drawing/2014/main" id="{167316CA-8CC3-403B-8C11-60B19A432E91}"/>
              </a:ext>
            </a:extLst>
          </p:cNvPr>
          <p:cNvSpPr/>
          <p:nvPr/>
        </p:nvSpPr>
        <p:spPr>
          <a:xfrm rot="20700000">
            <a:off x="4836956" y="1424506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="" xmlns:a16="http://schemas.microsoft.com/office/drawing/2014/main" id="{01D0019B-4C1B-4151-B5F9-B30DF72D2F9C}"/>
              </a:ext>
            </a:extLst>
          </p:cNvPr>
          <p:cNvSpPr/>
          <p:nvPr/>
        </p:nvSpPr>
        <p:spPr>
          <a:xfrm>
            <a:off x="4202142" y="2539604"/>
            <a:ext cx="800100" cy="82153"/>
          </a:xfrm>
          <a:custGeom>
            <a:avLst/>
            <a:gdLst>
              <a:gd name="connsiteX0" fmla="*/ 0 w 1066800"/>
              <a:gd name="connsiteY0" fmla="*/ 102393 h 109537"/>
              <a:gd name="connsiteX1" fmla="*/ 100012 w 1066800"/>
              <a:gd name="connsiteY1" fmla="*/ 4762 h 109537"/>
              <a:gd name="connsiteX2" fmla="*/ 214312 w 1066800"/>
              <a:gd name="connsiteY2" fmla="*/ 107156 h 109537"/>
              <a:gd name="connsiteX3" fmla="*/ 314325 w 1066800"/>
              <a:gd name="connsiteY3" fmla="*/ 4762 h 109537"/>
              <a:gd name="connsiteX4" fmla="*/ 426244 w 1066800"/>
              <a:gd name="connsiteY4" fmla="*/ 109537 h 109537"/>
              <a:gd name="connsiteX5" fmla="*/ 531019 w 1066800"/>
              <a:gd name="connsiteY5" fmla="*/ 0 h 109537"/>
              <a:gd name="connsiteX6" fmla="*/ 638175 w 1066800"/>
              <a:gd name="connsiteY6" fmla="*/ 107156 h 109537"/>
              <a:gd name="connsiteX7" fmla="*/ 747712 w 1066800"/>
              <a:gd name="connsiteY7" fmla="*/ 4762 h 109537"/>
              <a:gd name="connsiteX8" fmla="*/ 857250 w 1066800"/>
              <a:gd name="connsiteY8" fmla="*/ 109537 h 109537"/>
              <a:gd name="connsiteX9" fmla="*/ 962025 w 1066800"/>
              <a:gd name="connsiteY9" fmla="*/ 2381 h 109537"/>
              <a:gd name="connsiteX10" fmla="*/ 1066800 w 1066800"/>
              <a:gd name="connsiteY10" fmla="*/ 107156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6800" h="109537">
                <a:moveTo>
                  <a:pt x="0" y="102393"/>
                </a:moveTo>
                <a:lnTo>
                  <a:pt x="100012" y="4762"/>
                </a:lnTo>
                <a:lnTo>
                  <a:pt x="214312" y="107156"/>
                </a:lnTo>
                <a:lnTo>
                  <a:pt x="314325" y="4762"/>
                </a:lnTo>
                <a:lnTo>
                  <a:pt x="426244" y="109537"/>
                </a:lnTo>
                <a:lnTo>
                  <a:pt x="531019" y="0"/>
                </a:lnTo>
                <a:lnTo>
                  <a:pt x="638175" y="107156"/>
                </a:lnTo>
                <a:lnTo>
                  <a:pt x="747712" y="4762"/>
                </a:lnTo>
                <a:lnTo>
                  <a:pt x="857250" y="109537"/>
                </a:lnTo>
                <a:lnTo>
                  <a:pt x="962025" y="2381"/>
                </a:lnTo>
                <a:lnTo>
                  <a:pt x="1066800" y="107156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C7A07ABD-FE64-47B7-8F0D-7531598644C5}"/>
              </a:ext>
            </a:extLst>
          </p:cNvPr>
          <p:cNvSpPr/>
          <p:nvPr/>
        </p:nvSpPr>
        <p:spPr>
          <a:xfrm>
            <a:off x="4543828" y="0"/>
            <a:ext cx="116729" cy="73209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ADD6F06E-82C7-4691-81A5-6FCAAE8DF97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167811" y="1059077"/>
            <a:ext cx="1557306" cy="220126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2C2E7834-32AF-460A-AC90-7CBE17CCC694}"/>
              </a:ext>
            </a:extLst>
          </p:cNvPr>
          <p:cNvGrpSpPr/>
          <p:nvPr/>
        </p:nvGrpSpPr>
        <p:grpSpPr>
          <a:xfrm flipH="1">
            <a:off x="6206601" y="2659649"/>
            <a:ext cx="664935" cy="756462"/>
            <a:chOff x="593730" y="5140566"/>
            <a:chExt cx="886580" cy="1008616"/>
          </a:xfrm>
        </p:grpSpPr>
        <p:sp>
          <p:nvSpPr>
            <p:cNvPr id="39" name="자유형 65">
              <a:extLst>
                <a:ext uri="{FF2B5EF4-FFF2-40B4-BE49-F238E27FC236}">
                  <a16:creationId xmlns="" xmlns:a16="http://schemas.microsoft.com/office/drawing/2014/main" id="{3C6B5641-9309-4B54-BE3F-E1640860354C}"/>
                </a:ext>
              </a:extLst>
            </p:cNvPr>
            <p:cNvSpPr/>
            <p:nvPr/>
          </p:nvSpPr>
          <p:spPr>
            <a:xfrm>
              <a:off x="593730" y="5140566"/>
              <a:ext cx="886580" cy="1008616"/>
            </a:xfrm>
            <a:custGeom>
              <a:avLst/>
              <a:gdLst>
                <a:gd name="connsiteX0" fmla="*/ 693507 w 709755"/>
                <a:gd name="connsiteY0" fmla="*/ 520259 h 998687"/>
                <a:gd name="connsiteX1" fmla="*/ 693507 w 709755"/>
                <a:gd name="connsiteY1" fmla="*/ 131639 h 998687"/>
                <a:gd name="connsiteX2" fmla="*/ 579207 w 709755"/>
                <a:gd name="connsiteY2" fmla="*/ 2099 h 998687"/>
                <a:gd name="connsiteX3" fmla="*/ 297267 w 709755"/>
                <a:gd name="connsiteY3" fmla="*/ 215459 h 998687"/>
                <a:gd name="connsiteX4" fmla="*/ 114387 w 709755"/>
                <a:gd name="connsiteY4" fmla="*/ 497399 h 998687"/>
                <a:gd name="connsiteX5" fmla="*/ 87 w 709755"/>
                <a:gd name="connsiteY5" fmla="*/ 665039 h 998687"/>
                <a:gd name="connsiteX6" fmla="*/ 99147 w 709755"/>
                <a:gd name="connsiteY6" fmla="*/ 901259 h 998687"/>
                <a:gd name="connsiteX7" fmla="*/ 289647 w 709755"/>
                <a:gd name="connsiteY7" fmla="*/ 977459 h 998687"/>
                <a:gd name="connsiteX8" fmla="*/ 381087 w 709755"/>
                <a:gd name="connsiteY8" fmla="*/ 977459 h 998687"/>
                <a:gd name="connsiteX9" fmla="*/ 548727 w 709755"/>
                <a:gd name="connsiteY9" fmla="*/ 733619 h 998687"/>
                <a:gd name="connsiteX10" fmla="*/ 693507 w 709755"/>
                <a:gd name="connsiteY10" fmla="*/ 520259 h 998687"/>
                <a:gd name="connsiteX0" fmla="*/ 693507 w 847909"/>
                <a:gd name="connsiteY0" fmla="*/ 528162 h 1006590"/>
                <a:gd name="connsiteX1" fmla="*/ 845907 w 847909"/>
                <a:gd name="connsiteY1" fmla="*/ 86202 h 1006590"/>
                <a:gd name="connsiteX2" fmla="*/ 579207 w 847909"/>
                <a:gd name="connsiteY2" fmla="*/ 10002 h 1006590"/>
                <a:gd name="connsiteX3" fmla="*/ 297267 w 847909"/>
                <a:gd name="connsiteY3" fmla="*/ 223362 h 1006590"/>
                <a:gd name="connsiteX4" fmla="*/ 114387 w 847909"/>
                <a:gd name="connsiteY4" fmla="*/ 505302 h 1006590"/>
                <a:gd name="connsiteX5" fmla="*/ 87 w 847909"/>
                <a:gd name="connsiteY5" fmla="*/ 672942 h 1006590"/>
                <a:gd name="connsiteX6" fmla="*/ 99147 w 847909"/>
                <a:gd name="connsiteY6" fmla="*/ 909162 h 1006590"/>
                <a:gd name="connsiteX7" fmla="*/ 289647 w 847909"/>
                <a:gd name="connsiteY7" fmla="*/ 985362 h 1006590"/>
                <a:gd name="connsiteX8" fmla="*/ 381087 w 847909"/>
                <a:gd name="connsiteY8" fmla="*/ 985362 h 1006590"/>
                <a:gd name="connsiteX9" fmla="*/ 548727 w 847909"/>
                <a:gd name="connsiteY9" fmla="*/ 741522 h 1006590"/>
                <a:gd name="connsiteX10" fmla="*/ 693507 w 847909"/>
                <a:gd name="connsiteY10" fmla="*/ 528162 h 1006590"/>
                <a:gd name="connsiteX0" fmla="*/ 845907 w 881175"/>
                <a:gd name="connsiteY0" fmla="*/ 302920 h 1002328"/>
                <a:gd name="connsiteX1" fmla="*/ 845907 w 881175"/>
                <a:gd name="connsiteY1" fmla="*/ 81940 h 1002328"/>
                <a:gd name="connsiteX2" fmla="*/ 579207 w 881175"/>
                <a:gd name="connsiteY2" fmla="*/ 5740 h 1002328"/>
                <a:gd name="connsiteX3" fmla="*/ 297267 w 881175"/>
                <a:gd name="connsiteY3" fmla="*/ 219100 h 1002328"/>
                <a:gd name="connsiteX4" fmla="*/ 114387 w 881175"/>
                <a:gd name="connsiteY4" fmla="*/ 501040 h 1002328"/>
                <a:gd name="connsiteX5" fmla="*/ 87 w 881175"/>
                <a:gd name="connsiteY5" fmla="*/ 668680 h 1002328"/>
                <a:gd name="connsiteX6" fmla="*/ 99147 w 881175"/>
                <a:gd name="connsiteY6" fmla="*/ 904900 h 1002328"/>
                <a:gd name="connsiteX7" fmla="*/ 289647 w 881175"/>
                <a:gd name="connsiteY7" fmla="*/ 981100 h 1002328"/>
                <a:gd name="connsiteX8" fmla="*/ 381087 w 881175"/>
                <a:gd name="connsiteY8" fmla="*/ 981100 h 1002328"/>
                <a:gd name="connsiteX9" fmla="*/ 548727 w 881175"/>
                <a:gd name="connsiteY9" fmla="*/ 737260 h 1002328"/>
                <a:gd name="connsiteX10" fmla="*/ 845907 w 881175"/>
                <a:gd name="connsiteY10" fmla="*/ 302920 h 1002328"/>
                <a:gd name="connsiteX0" fmla="*/ 845907 w 886580"/>
                <a:gd name="connsiteY0" fmla="*/ 309208 h 1008616"/>
                <a:gd name="connsiteX1" fmla="*/ 845907 w 886580"/>
                <a:gd name="connsiteY1" fmla="*/ 88228 h 1008616"/>
                <a:gd name="connsiteX2" fmla="*/ 579207 w 886580"/>
                <a:gd name="connsiteY2" fmla="*/ 12028 h 1008616"/>
                <a:gd name="connsiteX3" fmla="*/ 297267 w 886580"/>
                <a:gd name="connsiteY3" fmla="*/ 225388 h 1008616"/>
                <a:gd name="connsiteX4" fmla="*/ 114387 w 886580"/>
                <a:gd name="connsiteY4" fmla="*/ 507328 h 1008616"/>
                <a:gd name="connsiteX5" fmla="*/ 87 w 886580"/>
                <a:gd name="connsiteY5" fmla="*/ 674968 h 1008616"/>
                <a:gd name="connsiteX6" fmla="*/ 99147 w 886580"/>
                <a:gd name="connsiteY6" fmla="*/ 911188 h 1008616"/>
                <a:gd name="connsiteX7" fmla="*/ 289647 w 886580"/>
                <a:gd name="connsiteY7" fmla="*/ 987388 h 1008616"/>
                <a:gd name="connsiteX8" fmla="*/ 381087 w 886580"/>
                <a:gd name="connsiteY8" fmla="*/ 987388 h 1008616"/>
                <a:gd name="connsiteX9" fmla="*/ 548727 w 886580"/>
                <a:gd name="connsiteY9" fmla="*/ 743548 h 1008616"/>
                <a:gd name="connsiteX10" fmla="*/ 845907 w 886580"/>
                <a:gd name="connsiteY10" fmla="*/ 309208 h 100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6580" h="1008616">
                  <a:moveTo>
                    <a:pt x="845907" y="309208"/>
                  </a:moveTo>
                  <a:cubicBezTo>
                    <a:pt x="895437" y="199988"/>
                    <a:pt x="904645" y="185383"/>
                    <a:pt x="845907" y="88228"/>
                  </a:cubicBezTo>
                  <a:cubicBezTo>
                    <a:pt x="787169" y="-8927"/>
                    <a:pt x="670647" y="-10832"/>
                    <a:pt x="579207" y="12028"/>
                  </a:cubicBezTo>
                  <a:cubicBezTo>
                    <a:pt x="487767" y="34888"/>
                    <a:pt x="374737" y="142838"/>
                    <a:pt x="297267" y="225388"/>
                  </a:cubicBezTo>
                  <a:cubicBezTo>
                    <a:pt x="219797" y="307938"/>
                    <a:pt x="163917" y="432398"/>
                    <a:pt x="114387" y="507328"/>
                  </a:cubicBezTo>
                  <a:cubicBezTo>
                    <a:pt x="64857" y="582258"/>
                    <a:pt x="2627" y="607658"/>
                    <a:pt x="87" y="674968"/>
                  </a:cubicBezTo>
                  <a:cubicBezTo>
                    <a:pt x="-2453" y="742278"/>
                    <a:pt x="50887" y="859118"/>
                    <a:pt x="99147" y="911188"/>
                  </a:cubicBezTo>
                  <a:cubicBezTo>
                    <a:pt x="147407" y="963258"/>
                    <a:pt x="242657" y="974688"/>
                    <a:pt x="289647" y="987388"/>
                  </a:cubicBezTo>
                  <a:cubicBezTo>
                    <a:pt x="336637" y="1000088"/>
                    <a:pt x="337907" y="1028028"/>
                    <a:pt x="381087" y="987388"/>
                  </a:cubicBezTo>
                  <a:cubicBezTo>
                    <a:pt x="424267" y="946748"/>
                    <a:pt x="471257" y="856578"/>
                    <a:pt x="548727" y="743548"/>
                  </a:cubicBezTo>
                  <a:cubicBezTo>
                    <a:pt x="626197" y="630518"/>
                    <a:pt x="796377" y="418428"/>
                    <a:pt x="845907" y="309208"/>
                  </a:cubicBez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66">
              <a:extLst>
                <a:ext uri="{FF2B5EF4-FFF2-40B4-BE49-F238E27FC236}">
                  <a16:creationId xmlns="" xmlns:a16="http://schemas.microsoft.com/office/drawing/2014/main" id="{C39EC402-9800-4866-9F84-6E9C068471CD}"/>
                </a:ext>
              </a:extLst>
            </p:cNvPr>
            <p:cNvSpPr/>
            <p:nvPr/>
          </p:nvSpPr>
          <p:spPr>
            <a:xfrm>
              <a:off x="1095258" y="5251451"/>
              <a:ext cx="334729" cy="299160"/>
            </a:xfrm>
            <a:custGeom>
              <a:avLst/>
              <a:gdLst>
                <a:gd name="connsiteX0" fmla="*/ 54092 w 334729"/>
                <a:gd name="connsiteY0" fmla="*/ 95249 h 299160"/>
                <a:gd name="connsiteX1" fmla="*/ 174742 w 334729"/>
                <a:gd name="connsiteY1" fmla="*/ 6349 h 299160"/>
                <a:gd name="connsiteX2" fmla="*/ 276342 w 334729"/>
                <a:gd name="connsiteY2" fmla="*/ 12699 h 299160"/>
                <a:gd name="connsiteX3" fmla="*/ 327142 w 334729"/>
                <a:gd name="connsiteY3" fmla="*/ 57149 h 299160"/>
                <a:gd name="connsiteX4" fmla="*/ 327142 w 334729"/>
                <a:gd name="connsiteY4" fmla="*/ 139699 h 299160"/>
                <a:gd name="connsiteX5" fmla="*/ 257292 w 334729"/>
                <a:gd name="connsiteY5" fmla="*/ 273049 h 299160"/>
                <a:gd name="connsiteX6" fmla="*/ 212842 w 334729"/>
                <a:gd name="connsiteY6" fmla="*/ 298449 h 299160"/>
                <a:gd name="connsiteX7" fmla="*/ 104892 w 334729"/>
                <a:gd name="connsiteY7" fmla="*/ 260349 h 299160"/>
                <a:gd name="connsiteX8" fmla="*/ 15992 w 334729"/>
                <a:gd name="connsiteY8" fmla="*/ 203199 h 299160"/>
                <a:gd name="connsiteX9" fmla="*/ 3292 w 334729"/>
                <a:gd name="connsiteY9" fmla="*/ 158749 h 299160"/>
                <a:gd name="connsiteX10" fmla="*/ 54092 w 334729"/>
                <a:gd name="connsiteY10" fmla="*/ 95249 h 2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29" h="299160">
                  <a:moveTo>
                    <a:pt x="54092" y="95249"/>
                  </a:moveTo>
                  <a:cubicBezTo>
                    <a:pt x="82667" y="69849"/>
                    <a:pt x="137700" y="20107"/>
                    <a:pt x="174742" y="6349"/>
                  </a:cubicBezTo>
                  <a:cubicBezTo>
                    <a:pt x="211784" y="-7409"/>
                    <a:pt x="250942" y="4232"/>
                    <a:pt x="276342" y="12699"/>
                  </a:cubicBezTo>
                  <a:cubicBezTo>
                    <a:pt x="301742" y="21166"/>
                    <a:pt x="318675" y="35982"/>
                    <a:pt x="327142" y="57149"/>
                  </a:cubicBezTo>
                  <a:cubicBezTo>
                    <a:pt x="335609" y="78316"/>
                    <a:pt x="338784" y="103716"/>
                    <a:pt x="327142" y="139699"/>
                  </a:cubicBezTo>
                  <a:cubicBezTo>
                    <a:pt x="315500" y="175682"/>
                    <a:pt x="276342" y="246591"/>
                    <a:pt x="257292" y="273049"/>
                  </a:cubicBezTo>
                  <a:cubicBezTo>
                    <a:pt x="238242" y="299507"/>
                    <a:pt x="238242" y="300566"/>
                    <a:pt x="212842" y="298449"/>
                  </a:cubicBezTo>
                  <a:cubicBezTo>
                    <a:pt x="187442" y="296332"/>
                    <a:pt x="137700" y="276224"/>
                    <a:pt x="104892" y="260349"/>
                  </a:cubicBezTo>
                  <a:cubicBezTo>
                    <a:pt x="72084" y="244474"/>
                    <a:pt x="32925" y="220132"/>
                    <a:pt x="15992" y="203199"/>
                  </a:cubicBezTo>
                  <a:cubicBezTo>
                    <a:pt x="-941" y="186266"/>
                    <a:pt x="-3058" y="173566"/>
                    <a:pt x="3292" y="158749"/>
                  </a:cubicBezTo>
                  <a:cubicBezTo>
                    <a:pt x="9642" y="143932"/>
                    <a:pt x="25517" y="120649"/>
                    <a:pt x="54092" y="95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8">
            <a:extLst>
              <a:ext uri="{FF2B5EF4-FFF2-40B4-BE49-F238E27FC236}">
                <a16:creationId xmlns="" xmlns:a16="http://schemas.microsoft.com/office/drawing/2014/main" id="{D86CAE7F-6907-4E6F-B42C-12470D4C17BF}"/>
              </a:ext>
            </a:extLst>
          </p:cNvPr>
          <p:cNvSpPr>
            <a:spLocks/>
          </p:cNvSpPr>
          <p:nvPr/>
        </p:nvSpPr>
        <p:spPr bwMode="auto">
          <a:xfrm rot="10800000">
            <a:off x="3745772" y="1397788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660400">
              <a:schemeClr val="bg1">
                <a:alpha val="67000"/>
              </a:schemeClr>
            </a:glo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Google Shape;74;p14"/>
          <p:cNvSpPr txBox="1">
            <a:spLocks/>
          </p:cNvSpPr>
          <p:nvPr/>
        </p:nvSpPr>
        <p:spPr>
          <a:xfrm>
            <a:off x="8276718" y="101216"/>
            <a:ext cx="720080" cy="164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김현태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한송우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최민기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권기범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이형준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유서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희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4383" y="3990609"/>
            <a:ext cx="4145849" cy="983413"/>
            <a:chOff x="2614424" y="4019343"/>
            <a:chExt cx="4145849" cy="983413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4424" y="4019343"/>
              <a:ext cx="4145849" cy="675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288933" y="4694979"/>
              <a:ext cx="24368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Font typeface="Droid Serif"/>
                <a:buNone/>
              </a:pPr>
              <a:r>
                <a:rPr lang="en-US" altLang="ko-KR" b="1" dirty="0" smtClean="0">
                  <a:solidFill>
                    <a:schemeClr val="bg1"/>
                  </a:solidFill>
                </a:rPr>
                <a:t>fun-funding Crowdfunding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5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01667 0.04352 L -4.16667E-6 7.40741E-7 Z " pathEditMode="relative" rAng="0" ptsTypes="AAA">
                                      <p:cBhvr>
                                        <p:cTn id="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01667 0.04352 L -6.25E-7 -2.22222E-6 Z " pathEditMode="relative" rAng="0" ptsTypes="AAA">
                                      <p:cBhvr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375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4" grpId="0" animBg="1"/>
      <p:bldP spid="4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917691"/>
              </p:ext>
            </p:extLst>
          </p:nvPr>
        </p:nvGraphicFramePr>
        <p:xfrm>
          <a:off x="251520" y="771552"/>
          <a:ext cx="8496944" cy="4037726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2948"/>
                <a:gridCol w="1203563"/>
                <a:gridCol w="1662357"/>
                <a:gridCol w="4808076"/>
              </a:tblGrid>
              <a:tr h="3600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61294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마이페이지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회원정보변경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회원가입시 입력한 정보를 수정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관심 카테고리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회원탈퇴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프로필 수정 페이지 내 회원탈퇴 버튼을 통해 탈퇴 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나의 계좌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수익금 정산 받을 계좌 등록 및 수정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예치금 충전 및 이용내역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출금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나의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펀딩한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프로젝트의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진행상태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관심 프로젝트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관심 프로젝트 목록 및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주문조회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샵에서</a:t>
                      </a:r>
                      <a:r>
                        <a:rPr lang="ko-KR" altLang="en-US" sz="800" u="none" strike="noStrike" dirty="0">
                          <a:effectLst/>
                        </a:rPr>
                        <a:t> 구매한 상품의 주문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배송 조회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유서희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58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624688"/>
              </p:ext>
            </p:extLst>
          </p:nvPr>
        </p:nvGraphicFramePr>
        <p:xfrm>
          <a:off x="251518" y="771552"/>
          <a:ext cx="8568953" cy="4176463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9922"/>
                <a:gridCol w="1213762"/>
                <a:gridCol w="1676444"/>
                <a:gridCol w="4848825"/>
              </a:tblGrid>
              <a:tr h="3714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45550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메인페이지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 smtClean="0">
                          <a:effectLst/>
                        </a:rPr>
                        <a:t>메인페이지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로그인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로그아웃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알림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프로젝트 검색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리스트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네비게이션</a:t>
                      </a:r>
                      <a:r>
                        <a:rPr lang="ko-KR" altLang="en-US" sz="800" u="none" strike="noStrike" dirty="0">
                          <a:effectLst/>
                        </a:rPr>
                        <a:t> 바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슬라이드 배너광고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추천 프로젝트 리스트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관리자가 선택한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마감 직전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 판매 상품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비밀번호 입력 로그인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네이버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카카오톡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구글</a:t>
                      </a:r>
                      <a:r>
                        <a:rPr lang="ko-KR" altLang="en-US" sz="800" u="none" strike="noStrike" dirty="0">
                          <a:effectLst/>
                        </a:rPr>
                        <a:t> 간편로그인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187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네이버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카카오톡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구글</a:t>
                      </a:r>
                      <a:r>
                        <a:rPr lang="ko-KR" altLang="en-US" sz="800" u="none" strike="noStrike" dirty="0">
                          <a:effectLst/>
                        </a:rPr>
                        <a:t> 간편 회원가입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##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ko-KR" altLang="en-US" sz="800" u="none" strike="noStrike" dirty="0">
                          <a:effectLst/>
                        </a:rPr>
                        <a:t> 주소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비밀번호만으로 회원가입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관심카테고리 설정 </a:t>
                      </a:r>
                      <a:r>
                        <a:rPr lang="en-US" altLang="ko-KR" sz="800" u="none" strike="noStrike" dirty="0">
                          <a:effectLst/>
                        </a:rPr>
                        <a:t>à </a:t>
                      </a:r>
                      <a:r>
                        <a:rPr lang="ko-KR" altLang="en-US" sz="800" u="none" strike="noStrike" dirty="0">
                          <a:effectLst/>
                        </a:rPr>
                        <a:t>간편 회원가입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상세정보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전화번호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계좌</a:t>
                      </a:r>
                      <a:r>
                        <a:rPr lang="en-US" altLang="ko-KR" sz="800" u="none" strike="noStrike" dirty="0">
                          <a:effectLst/>
                        </a:rPr>
                        <a:t>) - </a:t>
                      </a:r>
                      <a:r>
                        <a:rPr lang="ko-KR" altLang="en-US" sz="800" u="none" strike="noStrike" dirty="0">
                          <a:effectLst/>
                        </a:rPr>
                        <a:t>필요한 서비스를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이용할때</a:t>
                      </a:r>
                      <a:r>
                        <a:rPr lang="ko-KR" altLang="en-US" sz="800" u="none" strike="noStrike" dirty="0">
                          <a:effectLst/>
                        </a:rPr>
                        <a:t> 등록이 안되어있다면 추가하라는 알림이 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이메일 찾기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비밀번호 찾기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이메일 찾기 </a:t>
                      </a: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이메일을 입력해보세요 서비스 가입 여부를 확인해드립니다 </a:t>
                      </a:r>
                      <a:r>
                        <a:rPr lang="en-US" altLang="ko-KR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휴대폰번호를 입력해보세요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비밀번호 찾기 </a:t>
                      </a: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가입 시 이용한 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이메일 </a:t>
                      </a:r>
                      <a:r>
                        <a:rPr lang="en-US" altLang="ko-KR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휴대폰번호를 이용하여 이메일로 임시비밀번호 전송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회원 조회 및 상세 내용 확인 및 회원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정상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간단한 정보관리 및 불량회원에 대한 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투자제한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메이커 조회 및 상세 내용 확인 및 메이커 상태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정상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제명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38331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진행 이전 프로젝트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진행 중 프로젝트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진행 완료 프로젝트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오픈 승인된 프로젝트의 문제 발생 시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7015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관리자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 계정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마스터 관리자 계정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관리자 계정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수정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마스터 관리자는 관리자 권한 부여 기능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이형</a:t>
            </a:r>
            <a:r>
              <a:rPr lang="ko-KR" altLang="en-US" sz="2000" b="1" dirty="0">
                <a:solidFill>
                  <a:srgbClr val="FF9E00"/>
                </a:solidFill>
                <a:latin typeface="+mj-ea"/>
                <a:ea typeface="+mj-ea"/>
              </a:rPr>
              <a:t>준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25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최민기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257675"/>
              </p:ext>
            </p:extLst>
          </p:nvPr>
        </p:nvGraphicFramePr>
        <p:xfrm>
          <a:off x="254756" y="699542"/>
          <a:ext cx="8565715" cy="40975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9609"/>
                <a:gridCol w="1213303"/>
                <a:gridCol w="1675811"/>
                <a:gridCol w="4846992"/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5573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목록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투자 </a:t>
                      </a:r>
                      <a:r>
                        <a:rPr lang="en-US" altLang="ko-KR" sz="800" u="none" strike="noStrike" dirty="0">
                          <a:effectLst/>
                        </a:rPr>
                        <a:t>/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오픈예정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달성 완료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달성 실패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성공 및 달성 가능성 높은 프로젝트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7854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 정보확인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메이커명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목표금액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기간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정산방법 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관심 프로젝트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상세 페이지에서 관심 프로젝트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마이페이지에서</a:t>
                      </a:r>
                      <a:r>
                        <a:rPr lang="ko-KR" altLang="en-US" sz="800" u="none" strike="noStrike" dirty="0">
                          <a:effectLst/>
                        </a:rPr>
                        <a:t> 확인 가능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82917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펀딩하기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투자프로젝트인 경우 금액 선택 후 결제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리워드프로젝트인</a:t>
                      </a:r>
                      <a:r>
                        <a:rPr lang="ko-KR" altLang="en-US" sz="800" u="none" strike="noStrike" dirty="0">
                          <a:effectLst/>
                        </a:rPr>
                        <a:t> 경우 옵션에 따른 상품 및 금액 선택 후 배송정보 입력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결제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배송지를</a:t>
                      </a:r>
                      <a:r>
                        <a:rPr lang="ko-KR" altLang="en-US" sz="800" u="none" strike="noStrike" dirty="0">
                          <a:effectLst/>
                        </a:rPr>
                        <a:t> 기본 배송지로 설정하시겠습니까</a:t>
                      </a:r>
                      <a:r>
                        <a:rPr lang="en-US" altLang="ko-KR" sz="800" u="none" strike="noStrike" dirty="0">
                          <a:effectLst/>
                        </a:rPr>
                        <a:t>?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신고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불량 프로젝트 신고 페이지로 이동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신고 시 증거자료 제출 필요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 업로드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문의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프로젝트에 대한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메이커의 답변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5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권기범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971714"/>
              </p:ext>
            </p:extLst>
          </p:nvPr>
        </p:nvGraphicFramePr>
        <p:xfrm>
          <a:off x="323528" y="771544"/>
          <a:ext cx="8424936" cy="4104462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15974"/>
                <a:gridCol w="1193363"/>
                <a:gridCol w="1648269"/>
                <a:gridCol w="4767330"/>
              </a:tblGrid>
              <a:tr h="3739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53293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목록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 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메이커명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이미지</a:t>
                      </a:r>
                      <a:r>
                        <a:rPr lang="en-US" altLang="ko-KR" sz="800" u="none" strike="noStrike" dirty="0">
                          <a:effectLst/>
                        </a:rPr>
                        <a:t>-</a:t>
                      </a:r>
                      <a:r>
                        <a:rPr lang="ko-KR" altLang="en-US" sz="800" u="none" strike="noStrike" dirty="0">
                          <a:effectLst/>
                        </a:rPr>
                        <a:t>프로젝트 관련 내용 포함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상세 내용 등</a:t>
                      </a:r>
                      <a:r>
                        <a:rPr lang="en-US" altLang="ko-KR" sz="800" u="none" strike="noStrike" dirty="0">
                          <a:effectLst/>
                        </a:rPr>
                        <a:t>))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구매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구매 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개수 선택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배송지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결제정보 입력 후 결제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문의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상품에 대한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메이커의 답변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스토어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신청된 상품들과 판매되는 상품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 승인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신청 받은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상품에 대한 스토어 오픈 정보 및 상품 옵션 검토 후 승인 또는 거절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스토어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판매중인 상품 문제 발생 시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6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[DB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ERD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</a:t>
            </a:r>
            <a:r>
              <a:rPr lang="en-US" altLang="ko-KR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초안</a:t>
            </a:r>
            <a:r>
              <a:rPr lang="en-US" altLang="ko-KR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sz="28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93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3347864" y="528407"/>
            <a:ext cx="2153486" cy="5571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주제 선정 이유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24"/>
            <a:ext cx="8293249" cy="481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432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설계 및 구현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8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3347864" y="528407"/>
            <a:ext cx="2153486" cy="5571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주제 선정 이유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24"/>
            <a:ext cx="8293249" cy="481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939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권기</a:t>
            </a: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5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유서희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6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403648" y="781742"/>
            <a:ext cx="1863603" cy="677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</a:t>
            </a: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" name="Google Shape;83;p15"/>
          <p:cNvSpPr txBox="1"/>
          <p:nvPr/>
        </p:nvSpPr>
        <p:spPr>
          <a:xfrm>
            <a:off x="1433790" y="1539550"/>
            <a:ext cx="6545974" cy="28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1. 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프로젝트 개요</a:t>
            </a: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  </a:t>
            </a:r>
            <a:b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</a:b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2. </a:t>
            </a:r>
            <a:r>
              <a:rPr lang="ko-KR" altLang="en-US" sz="2000" b="1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유즈케이스</a:t>
            </a:r>
            <a:endParaRPr lang="en-US" altLang="ko-KR" sz="2000" b="1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3. 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요구사항 정의서</a:t>
            </a:r>
            <a:endParaRPr lang="en-US" altLang="ko-KR" sz="2000" b="1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4. [DB 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설계</a:t>
            </a: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] ERD 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설계</a:t>
            </a: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(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초안</a:t>
            </a: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)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5. 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화면 설계</a:t>
            </a:r>
            <a:endParaRPr lang="en-US" altLang="ko-KR" sz="2000" b="1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6. 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이번 주 </a:t>
            </a:r>
            <a:r>
              <a:rPr lang="en-US" altLang="ko-KR" sz="2000" b="1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FeedBack</a:t>
            </a:r>
            <a:endParaRPr sz="20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2333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한송</a:t>
            </a: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42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이형</a:t>
            </a: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준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89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최민기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25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김현</a:t>
            </a: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324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0" y="96698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6" y="195486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7327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0" y="392031"/>
            <a:ext cx="6592433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696759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sh_user_w_semiDetail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5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171697"/>
              </p:ext>
            </p:extLst>
          </p:nvPr>
        </p:nvGraphicFramePr>
        <p:xfrm>
          <a:off x="6876256" y="1859363"/>
          <a:ext cx="2016224" cy="2677747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컨텐츠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세미나를 소개하는 페이지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세미나 정보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주최자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인원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카테고리 표시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00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4" y="411510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4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39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1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19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0939" y="469651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329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 주 </a:t>
            </a:r>
            <a:r>
              <a:rPr lang="en-US" altLang="ko-KR" sz="4000" dirty="0" err="1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2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323528" y="226504"/>
            <a:ext cx="8173597" cy="4695542"/>
          </a:xfrm>
          <a:custGeom>
            <a:avLst/>
            <a:gdLst>
              <a:gd name="connsiteX0" fmla="*/ 104774 w 10572747"/>
              <a:gd name="connsiteY0" fmla="*/ 0 h 5638799"/>
              <a:gd name="connsiteX1" fmla="*/ 1287291 w 10572747"/>
              <a:gd name="connsiteY1" fmla="*/ 42145 h 5638799"/>
              <a:gd name="connsiteX2" fmla="*/ 1523150 w 10572747"/>
              <a:gd name="connsiteY2" fmla="*/ 46747 h 5638799"/>
              <a:gd name="connsiteX3" fmla="*/ 1577739 w 10572747"/>
              <a:gd name="connsiteY3" fmla="*/ 167520 h 5638799"/>
              <a:gd name="connsiteX4" fmla="*/ 1568917 w 10572747"/>
              <a:gd name="connsiteY4" fmla="*/ 47639 h 5638799"/>
              <a:gd name="connsiteX5" fmla="*/ 2451518 w 10572747"/>
              <a:gd name="connsiteY5" fmla="*/ 64858 h 5638799"/>
              <a:gd name="connsiteX6" fmla="*/ 9253832 w 10572747"/>
              <a:gd name="connsiteY6" fmla="*/ 6642 h 5638799"/>
              <a:gd name="connsiteX7" fmla="*/ 9494696 w 10572747"/>
              <a:gd name="connsiteY7" fmla="*/ 5411 h 5638799"/>
              <a:gd name="connsiteX8" fmla="*/ 9440343 w 10572747"/>
              <a:gd name="connsiteY8" fmla="*/ 149423 h 5638799"/>
              <a:gd name="connsiteX9" fmla="*/ 9564923 w 10572747"/>
              <a:gd name="connsiteY9" fmla="*/ 5052 h 5638799"/>
              <a:gd name="connsiteX10" fmla="*/ 9678125 w 10572747"/>
              <a:gd name="connsiteY10" fmla="*/ 4474 h 5638799"/>
              <a:gd name="connsiteX11" fmla="*/ 9655160 w 10572747"/>
              <a:gd name="connsiteY11" fmla="*/ 65321 h 5638799"/>
              <a:gd name="connsiteX12" fmla="*/ 9707797 w 10572747"/>
              <a:gd name="connsiteY12" fmla="*/ 4322 h 5638799"/>
              <a:gd name="connsiteX13" fmla="*/ 10553697 w 10572747"/>
              <a:gd name="connsiteY13" fmla="*/ 0 h 5638799"/>
              <a:gd name="connsiteX14" fmla="*/ 10549858 w 10572747"/>
              <a:gd name="connsiteY14" fmla="*/ 694387 h 5638799"/>
              <a:gd name="connsiteX15" fmla="*/ 10352794 w 10572747"/>
              <a:gd name="connsiteY15" fmla="*/ 783458 h 5638799"/>
              <a:gd name="connsiteX16" fmla="*/ 10548906 w 10572747"/>
              <a:gd name="connsiteY16" fmla="*/ 769028 h 5638799"/>
              <a:gd name="connsiteX17" fmla="*/ 10540600 w 10572747"/>
              <a:gd name="connsiteY17" fmla="*/ 1391691 h 5638799"/>
              <a:gd name="connsiteX18" fmla="*/ 10526957 w 10572747"/>
              <a:gd name="connsiteY18" fmla="*/ 2314745 h 5638799"/>
              <a:gd name="connsiteX19" fmla="*/ 10379640 w 10572747"/>
              <a:gd name="connsiteY19" fmla="*/ 2324737 h 5638799"/>
              <a:gd name="connsiteX20" fmla="*/ 10525754 w 10572747"/>
              <a:gd name="connsiteY20" fmla="*/ 2396122 h 5638799"/>
              <a:gd name="connsiteX21" fmla="*/ 10520360 w 10572747"/>
              <a:gd name="connsiteY21" fmla="*/ 2761059 h 5638799"/>
              <a:gd name="connsiteX22" fmla="*/ 10521533 w 10572747"/>
              <a:gd name="connsiteY22" fmla="*/ 4109219 h 5638799"/>
              <a:gd name="connsiteX23" fmla="*/ 10339159 w 10572747"/>
              <a:gd name="connsiteY23" fmla="*/ 4265606 h 5638799"/>
              <a:gd name="connsiteX24" fmla="*/ 10524149 w 10572747"/>
              <a:gd name="connsiteY24" fmla="*/ 4230668 h 5638799"/>
              <a:gd name="connsiteX25" fmla="*/ 10539112 w 10572747"/>
              <a:gd name="connsiteY25" fmla="*/ 4818180 h 5638799"/>
              <a:gd name="connsiteX26" fmla="*/ 10572747 w 10572747"/>
              <a:gd name="connsiteY26" fmla="*/ 5514974 h 5638799"/>
              <a:gd name="connsiteX27" fmla="*/ 7616852 w 10572747"/>
              <a:gd name="connsiteY27" fmla="*/ 5605578 h 5638799"/>
              <a:gd name="connsiteX28" fmla="*/ 7205966 w 10572747"/>
              <a:gd name="connsiteY28" fmla="*/ 5609110 h 5638799"/>
              <a:gd name="connsiteX29" fmla="*/ 7148523 w 10572747"/>
              <a:gd name="connsiteY29" fmla="*/ 5477710 h 5638799"/>
              <a:gd name="connsiteX30" fmla="*/ 7133937 w 10572747"/>
              <a:gd name="connsiteY30" fmla="*/ 5609729 h 5638799"/>
              <a:gd name="connsiteX31" fmla="*/ 6619687 w 10572747"/>
              <a:gd name="connsiteY31" fmla="*/ 5614150 h 5638799"/>
              <a:gd name="connsiteX32" fmla="*/ 2624435 w 10572747"/>
              <a:gd name="connsiteY32" fmla="*/ 5611861 h 5638799"/>
              <a:gd name="connsiteX33" fmla="*/ 1873592 w 10572747"/>
              <a:gd name="connsiteY33" fmla="*/ 5615493 h 5638799"/>
              <a:gd name="connsiteX34" fmla="*/ 1820443 w 10572747"/>
              <a:gd name="connsiteY34" fmla="*/ 5421394 h 5638799"/>
              <a:gd name="connsiteX35" fmla="*/ 1767153 w 10572747"/>
              <a:gd name="connsiteY35" fmla="*/ 5616008 h 5638799"/>
              <a:gd name="connsiteX36" fmla="*/ 1764780 w 10572747"/>
              <a:gd name="connsiteY36" fmla="*/ 5616019 h 5638799"/>
              <a:gd name="connsiteX37" fmla="*/ 1701379 w 10572747"/>
              <a:gd name="connsiteY37" fmla="*/ 5518955 h 5638799"/>
              <a:gd name="connsiteX38" fmla="*/ 1637577 w 10572747"/>
              <a:gd name="connsiteY38" fmla="*/ 5616634 h 5638799"/>
              <a:gd name="connsiteX39" fmla="*/ 1305185 w 10572747"/>
              <a:gd name="connsiteY39" fmla="*/ 5618242 h 5638799"/>
              <a:gd name="connsiteX40" fmla="*/ 0 w 10572747"/>
              <a:gd name="connsiteY40" fmla="*/ 5638799 h 5638799"/>
              <a:gd name="connsiteX41" fmla="*/ 35882 w 10572747"/>
              <a:gd name="connsiteY41" fmla="*/ 5047837 h 5638799"/>
              <a:gd name="connsiteX42" fmla="*/ 50311 w 10572747"/>
              <a:gd name="connsiteY42" fmla="*/ 4830307 h 5638799"/>
              <a:gd name="connsiteX43" fmla="*/ 199707 w 10572747"/>
              <a:gd name="connsiteY43" fmla="*/ 4789399 h 5638799"/>
              <a:gd name="connsiteX44" fmla="*/ 55674 w 10572747"/>
              <a:gd name="connsiteY44" fmla="*/ 4749958 h 5638799"/>
              <a:gd name="connsiteX45" fmla="*/ 71923 w 10572747"/>
              <a:gd name="connsiteY45" fmla="*/ 4510008 h 5638799"/>
              <a:gd name="connsiteX46" fmla="*/ 133822 w 10572747"/>
              <a:gd name="connsiteY46" fmla="*/ 3487520 h 5638799"/>
              <a:gd name="connsiteX47" fmla="*/ 145639 w 10572747"/>
              <a:gd name="connsiteY47" fmla="*/ 3209751 h 5638799"/>
              <a:gd name="connsiteX48" fmla="*/ 301951 w 10572747"/>
              <a:gd name="connsiteY48" fmla="*/ 3198044 h 5638799"/>
              <a:gd name="connsiteX49" fmla="*/ 146631 w 10572747"/>
              <a:gd name="connsiteY49" fmla="*/ 3186411 h 5638799"/>
              <a:gd name="connsiteX50" fmla="*/ 146684 w 10572747"/>
              <a:gd name="connsiteY50" fmla="*/ 3185174 h 5638799"/>
              <a:gd name="connsiteX51" fmla="*/ 147172 w 10572747"/>
              <a:gd name="connsiteY51" fmla="*/ 3170053 h 5638799"/>
              <a:gd name="connsiteX52" fmla="*/ 219992 w 10572747"/>
              <a:gd name="connsiteY52" fmla="*/ 3152247 h 5638799"/>
              <a:gd name="connsiteX53" fmla="*/ 148312 w 10572747"/>
              <a:gd name="connsiteY53" fmla="*/ 3134720 h 5638799"/>
              <a:gd name="connsiteX54" fmla="*/ 148567 w 10572747"/>
              <a:gd name="connsiteY54" fmla="*/ 3126818 h 5638799"/>
              <a:gd name="connsiteX55" fmla="*/ 399297 w 10572747"/>
              <a:gd name="connsiteY55" fmla="*/ 3086102 h 5638799"/>
              <a:gd name="connsiteX56" fmla="*/ 151181 w 10572747"/>
              <a:gd name="connsiteY56" fmla="*/ 3045810 h 5638799"/>
              <a:gd name="connsiteX57" fmla="*/ 154799 w 10572747"/>
              <a:gd name="connsiteY57" fmla="*/ 2933729 h 5638799"/>
              <a:gd name="connsiteX58" fmla="*/ 157139 w 10572747"/>
              <a:gd name="connsiteY58" fmla="*/ 1456954 h 5638799"/>
              <a:gd name="connsiteX59" fmla="*/ 156502 w 10572747"/>
              <a:gd name="connsiteY59" fmla="*/ 1429797 h 5638799"/>
              <a:gd name="connsiteX60" fmla="*/ 271978 w 10572747"/>
              <a:gd name="connsiteY60" fmla="*/ 1421148 h 5638799"/>
              <a:gd name="connsiteX61" fmla="*/ 156095 w 10572747"/>
              <a:gd name="connsiteY61" fmla="*/ 1412469 h 5638799"/>
              <a:gd name="connsiteX62" fmla="*/ 153820 w 10572747"/>
              <a:gd name="connsiteY62" fmla="*/ 1315527 h 5638799"/>
              <a:gd name="connsiteX63" fmla="*/ 209821 w 10572747"/>
              <a:gd name="connsiteY63" fmla="*/ 1301833 h 5638799"/>
              <a:gd name="connsiteX64" fmla="*/ 153174 w 10572747"/>
              <a:gd name="connsiteY64" fmla="*/ 1287982 h 5638799"/>
              <a:gd name="connsiteX65" fmla="*/ 152765 w 10572747"/>
              <a:gd name="connsiteY65" fmla="*/ 1270535 h 5638799"/>
              <a:gd name="connsiteX66" fmla="*/ 334135 w 10572747"/>
              <a:gd name="connsiteY66" fmla="*/ 1220871 h 5638799"/>
              <a:gd name="connsiteX67" fmla="*/ 150061 w 10572747"/>
              <a:gd name="connsiteY67" fmla="*/ 1170468 h 5638799"/>
              <a:gd name="connsiteX68" fmla="*/ 145591 w 10572747"/>
              <a:gd name="connsiteY68" fmla="*/ 1013873 h 5638799"/>
              <a:gd name="connsiteX69" fmla="*/ 104774 w 10572747"/>
              <a:gd name="connsiteY69" fmla="*/ 0 h 563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0572747" h="5638799">
                <a:moveTo>
                  <a:pt x="104774" y="0"/>
                </a:moveTo>
                <a:cubicBezTo>
                  <a:pt x="502393" y="17711"/>
                  <a:pt x="896366" y="31547"/>
                  <a:pt x="1287291" y="42145"/>
                </a:cubicBezTo>
                <a:lnTo>
                  <a:pt x="1523150" y="46747"/>
                </a:lnTo>
                <a:lnTo>
                  <a:pt x="1577739" y="167520"/>
                </a:lnTo>
                <a:lnTo>
                  <a:pt x="1568917" y="47639"/>
                </a:lnTo>
                <a:lnTo>
                  <a:pt x="2451518" y="64858"/>
                </a:lnTo>
                <a:cubicBezTo>
                  <a:pt x="4764079" y="93396"/>
                  <a:pt x="6988445" y="28226"/>
                  <a:pt x="9253832" y="6642"/>
                </a:cubicBezTo>
                <a:lnTo>
                  <a:pt x="9494696" y="5411"/>
                </a:lnTo>
                <a:lnTo>
                  <a:pt x="9440343" y="149423"/>
                </a:lnTo>
                <a:lnTo>
                  <a:pt x="9564923" y="5052"/>
                </a:lnTo>
                <a:lnTo>
                  <a:pt x="9678125" y="4474"/>
                </a:lnTo>
                <a:lnTo>
                  <a:pt x="9655160" y="65321"/>
                </a:lnTo>
                <a:lnTo>
                  <a:pt x="9707797" y="4322"/>
                </a:lnTo>
                <a:lnTo>
                  <a:pt x="10553697" y="0"/>
                </a:lnTo>
                <a:lnTo>
                  <a:pt x="10549858" y="694387"/>
                </a:lnTo>
                <a:lnTo>
                  <a:pt x="10352794" y="783458"/>
                </a:lnTo>
                <a:lnTo>
                  <a:pt x="10548906" y="769028"/>
                </a:lnTo>
                <a:lnTo>
                  <a:pt x="10540600" y="1391691"/>
                </a:lnTo>
                <a:lnTo>
                  <a:pt x="10526957" y="2314745"/>
                </a:lnTo>
                <a:lnTo>
                  <a:pt x="10379640" y="2324737"/>
                </a:lnTo>
                <a:lnTo>
                  <a:pt x="10525754" y="2396122"/>
                </a:lnTo>
                <a:lnTo>
                  <a:pt x="10520360" y="2761059"/>
                </a:lnTo>
                <a:lnTo>
                  <a:pt x="10521533" y="4109219"/>
                </a:lnTo>
                <a:lnTo>
                  <a:pt x="10339159" y="4265606"/>
                </a:lnTo>
                <a:lnTo>
                  <a:pt x="10524149" y="4230668"/>
                </a:lnTo>
                <a:lnTo>
                  <a:pt x="10539112" y="4818180"/>
                </a:lnTo>
                <a:cubicBezTo>
                  <a:pt x="10547446" y="5049093"/>
                  <a:pt x="10558459" y="5281215"/>
                  <a:pt x="10572747" y="5514974"/>
                </a:cubicBezTo>
                <a:cubicBezTo>
                  <a:pt x="9600304" y="5566766"/>
                  <a:pt x="8612039" y="5592942"/>
                  <a:pt x="7616852" y="5605578"/>
                </a:cubicBezTo>
                <a:lnTo>
                  <a:pt x="7205966" y="5609110"/>
                </a:lnTo>
                <a:lnTo>
                  <a:pt x="7148523" y="5477710"/>
                </a:lnTo>
                <a:lnTo>
                  <a:pt x="7133937" y="5609729"/>
                </a:lnTo>
                <a:lnTo>
                  <a:pt x="6619687" y="5614150"/>
                </a:lnTo>
                <a:cubicBezTo>
                  <a:pt x="5287935" y="5620754"/>
                  <a:pt x="3949152" y="5610447"/>
                  <a:pt x="2624435" y="5611861"/>
                </a:cubicBezTo>
                <a:lnTo>
                  <a:pt x="1873592" y="5615493"/>
                </a:lnTo>
                <a:lnTo>
                  <a:pt x="1820443" y="5421394"/>
                </a:lnTo>
                <a:lnTo>
                  <a:pt x="1767153" y="5616008"/>
                </a:lnTo>
                <a:lnTo>
                  <a:pt x="1764780" y="5616019"/>
                </a:lnTo>
                <a:lnTo>
                  <a:pt x="1701379" y="5518955"/>
                </a:lnTo>
                <a:lnTo>
                  <a:pt x="1637577" y="5616634"/>
                </a:lnTo>
                <a:lnTo>
                  <a:pt x="1305185" y="5618242"/>
                </a:lnTo>
                <a:cubicBezTo>
                  <a:pt x="867519" y="5622379"/>
                  <a:pt x="432196" y="5628877"/>
                  <a:pt x="0" y="5638799"/>
                </a:cubicBezTo>
                <a:cubicBezTo>
                  <a:pt x="11638" y="5430006"/>
                  <a:pt x="23747" y="5234494"/>
                  <a:pt x="35882" y="5047837"/>
                </a:cubicBezTo>
                <a:lnTo>
                  <a:pt x="50311" y="4830307"/>
                </a:lnTo>
                <a:lnTo>
                  <a:pt x="199707" y="4789399"/>
                </a:lnTo>
                <a:lnTo>
                  <a:pt x="55674" y="4749958"/>
                </a:lnTo>
                <a:lnTo>
                  <a:pt x="71923" y="4510008"/>
                </a:lnTo>
                <a:cubicBezTo>
                  <a:pt x="95410" y="4163264"/>
                  <a:pt x="117227" y="3834238"/>
                  <a:pt x="133822" y="3487520"/>
                </a:cubicBezTo>
                <a:lnTo>
                  <a:pt x="145639" y="3209751"/>
                </a:lnTo>
                <a:lnTo>
                  <a:pt x="301951" y="3198044"/>
                </a:lnTo>
                <a:lnTo>
                  <a:pt x="146631" y="3186411"/>
                </a:lnTo>
                <a:lnTo>
                  <a:pt x="146684" y="3185174"/>
                </a:lnTo>
                <a:lnTo>
                  <a:pt x="147172" y="3170053"/>
                </a:lnTo>
                <a:lnTo>
                  <a:pt x="219992" y="3152247"/>
                </a:lnTo>
                <a:lnTo>
                  <a:pt x="148312" y="3134720"/>
                </a:lnTo>
                <a:lnTo>
                  <a:pt x="148567" y="3126818"/>
                </a:lnTo>
                <a:lnTo>
                  <a:pt x="399297" y="3086102"/>
                </a:lnTo>
                <a:lnTo>
                  <a:pt x="151181" y="3045810"/>
                </a:lnTo>
                <a:lnTo>
                  <a:pt x="154799" y="2933729"/>
                </a:lnTo>
                <a:cubicBezTo>
                  <a:pt x="166552" y="2505981"/>
                  <a:pt x="169099" y="2031342"/>
                  <a:pt x="157139" y="1456954"/>
                </a:cubicBezTo>
                <a:lnTo>
                  <a:pt x="156502" y="1429797"/>
                </a:lnTo>
                <a:lnTo>
                  <a:pt x="271978" y="1421148"/>
                </a:lnTo>
                <a:lnTo>
                  <a:pt x="156095" y="1412469"/>
                </a:lnTo>
                <a:lnTo>
                  <a:pt x="153820" y="1315527"/>
                </a:lnTo>
                <a:lnTo>
                  <a:pt x="209821" y="1301833"/>
                </a:lnTo>
                <a:lnTo>
                  <a:pt x="153174" y="1287982"/>
                </a:lnTo>
                <a:lnTo>
                  <a:pt x="152765" y="1270535"/>
                </a:lnTo>
                <a:lnTo>
                  <a:pt x="334135" y="1220871"/>
                </a:lnTo>
                <a:lnTo>
                  <a:pt x="150061" y="1170468"/>
                </a:lnTo>
                <a:lnTo>
                  <a:pt x="145591" y="1013873"/>
                </a:lnTo>
                <a:cubicBezTo>
                  <a:pt x="136028" y="705347"/>
                  <a:pt x="122634" y="369491"/>
                  <a:pt x="104774" y="0"/>
                </a:cubicBezTo>
                <a:close/>
              </a:path>
            </a:pathLst>
          </a:custGeom>
          <a:solidFill>
            <a:srgbClr val="F2D7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dist="1016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 flipH="1">
            <a:off x="7663016" y="3113337"/>
            <a:ext cx="1467636" cy="2017331"/>
            <a:chOff x="0" y="4179388"/>
            <a:chExt cx="1956848" cy="2689774"/>
          </a:xfrm>
          <a:effectLst>
            <a:outerShdw blurRad="1524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26" name="자유형 25"/>
            <p:cNvSpPr>
              <a:spLocks/>
            </p:cNvSpPr>
            <p:nvPr/>
          </p:nvSpPr>
          <p:spPr bwMode="auto">
            <a:xfrm>
              <a:off x="75627" y="4426432"/>
              <a:ext cx="815918" cy="1351697"/>
            </a:xfrm>
            <a:custGeom>
              <a:avLst/>
              <a:gdLst>
                <a:gd name="connsiteX0" fmla="*/ 503485 w 522898"/>
                <a:gd name="connsiteY0" fmla="*/ 0 h 635689"/>
                <a:gd name="connsiteX1" fmla="*/ 503485 w 522898"/>
                <a:gd name="connsiteY1" fmla="*/ 121649 h 635689"/>
                <a:gd name="connsiteX2" fmla="*/ 484486 w 522898"/>
                <a:gd name="connsiteY2" fmla="*/ 125608 h 635689"/>
                <a:gd name="connsiteX3" fmla="*/ 365739 w 522898"/>
                <a:gd name="connsiteY3" fmla="*/ 162551 h 635689"/>
                <a:gd name="connsiteX4" fmla="*/ 290269 w 522898"/>
                <a:gd name="connsiteY4" fmla="*/ 191842 h 635689"/>
                <a:gd name="connsiteX5" fmla="*/ 238285 w 522898"/>
                <a:gd name="connsiteY5" fmla="*/ 215327 h 635689"/>
                <a:gd name="connsiteX6" fmla="*/ 186564 w 522898"/>
                <a:gd name="connsiteY6" fmla="*/ 242507 h 635689"/>
                <a:gd name="connsiteX7" fmla="*/ 137482 w 522898"/>
                <a:gd name="connsiteY7" fmla="*/ 272853 h 635689"/>
                <a:gd name="connsiteX8" fmla="*/ 92886 w 522898"/>
                <a:gd name="connsiteY8" fmla="*/ 306630 h 635689"/>
                <a:gd name="connsiteX9" fmla="*/ 63859 w 522898"/>
                <a:gd name="connsiteY9" fmla="*/ 334073 h 635689"/>
                <a:gd name="connsiteX10" fmla="*/ 46707 w 522898"/>
                <a:gd name="connsiteY10" fmla="*/ 353864 h 635689"/>
                <a:gd name="connsiteX11" fmla="*/ 31930 w 522898"/>
                <a:gd name="connsiteY11" fmla="*/ 373919 h 635689"/>
                <a:gd name="connsiteX12" fmla="*/ 19527 w 522898"/>
                <a:gd name="connsiteY12" fmla="*/ 395294 h 635689"/>
                <a:gd name="connsiteX13" fmla="*/ 10027 w 522898"/>
                <a:gd name="connsiteY13" fmla="*/ 417196 h 635689"/>
                <a:gd name="connsiteX14" fmla="*/ 3430 w 522898"/>
                <a:gd name="connsiteY14" fmla="*/ 439890 h 635689"/>
                <a:gd name="connsiteX15" fmla="*/ 0 w 522898"/>
                <a:gd name="connsiteY15" fmla="*/ 463639 h 635689"/>
                <a:gd name="connsiteX16" fmla="*/ 0 w 522898"/>
                <a:gd name="connsiteY16" fmla="*/ 488180 h 635689"/>
                <a:gd name="connsiteX17" fmla="*/ 3958 w 522898"/>
                <a:gd name="connsiteY17" fmla="*/ 513776 h 635689"/>
                <a:gd name="connsiteX18" fmla="*/ 11875 w 522898"/>
                <a:gd name="connsiteY18" fmla="*/ 540428 h 635689"/>
                <a:gd name="connsiteX19" fmla="*/ 17152 w 522898"/>
                <a:gd name="connsiteY19" fmla="*/ 553622 h 635689"/>
                <a:gd name="connsiteX20" fmla="*/ 18208 w 522898"/>
                <a:gd name="connsiteY20" fmla="*/ 555469 h 635689"/>
                <a:gd name="connsiteX21" fmla="*/ 30346 w 522898"/>
                <a:gd name="connsiteY21" fmla="*/ 572358 h 635689"/>
                <a:gd name="connsiteX22" fmla="*/ 48554 w 522898"/>
                <a:gd name="connsiteY22" fmla="*/ 590038 h 635689"/>
                <a:gd name="connsiteX23" fmla="*/ 64651 w 522898"/>
                <a:gd name="connsiteY23" fmla="*/ 602968 h 635689"/>
                <a:gd name="connsiteX24" fmla="*/ 83914 w 522898"/>
                <a:gd name="connsiteY24" fmla="*/ 614843 h 635689"/>
                <a:gd name="connsiteX25" fmla="*/ 106872 w 522898"/>
                <a:gd name="connsiteY25" fmla="*/ 625134 h 635689"/>
                <a:gd name="connsiteX26" fmla="*/ 132996 w 522898"/>
                <a:gd name="connsiteY26" fmla="*/ 632259 h 635689"/>
                <a:gd name="connsiteX27" fmla="*/ 162815 w 522898"/>
                <a:gd name="connsiteY27" fmla="*/ 635689 h 635689"/>
                <a:gd name="connsiteX28" fmla="*/ 196591 w 522898"/>
                <a:gd name="connsiteY28" fmla="*/ 633842 h 635689"/>
                <a:gd name="connsiteX29" fmla="*/ 233799 w 522898"/>
                <a:gd name="connsiteY29" fmla="*/ 626190 h 635689"/>
                <a:gd name="connsiteX30" fmla="*/ 274700 w 522898"/>
                <a:gd name="connsiteY30" fmla="*/ 611412 h 635689"/>
                <a:gd name="connsiteX31" fmla="*/ 319560 w 522898"/>
                <a:gd name="connsiteY31" fmla="*/ 587927 h 635689"/>
                <a:gd name="connsiteX32" fmla="*/ 368642 w 522898"/>
                <a:gd name="connsiteY32" fmla="*/ 555469 h 635689"/>
                <a:gd name="connsiteX33" fmla="*/ 421418 w 522898"/>
                <a:gd name="connsiteY33" fmla="*/ 512721 h 635689"/>
                <a:gd name="connsiteX34" fmla="*/ 449653 w 522898"/>
                <a:gd name="connsiteY34" fmla="*/ 486333 h 635689"/>
                <a:gd name="connsiteX35" fmla="*/ 461528 w 522898"/>
                <a:gd name="connsiteY35" fmla="*/ 463639 h 635689"/>
                <a:gd name="connsiteX36" fmla="*/ 522898 w 522898"/>
                <a:gd name="connsiteY36" fmla="*/ 350555 h 635689"/>
                <a:gd name="connsiteX37" fmla="*/ 522898 w 522898"/>
                <a:gd name="connsiteY37" fmla="*/ 21305 h 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22898" h="635689">
                  <a:moveTo>
                    <a:pt x="503485" y="0"/>
                  </a:moveTo>
                  <a:lnTo>
                    <a:pt x="503485" y="121649"/>
                  </a:lnTo>
                  <a:lnTo>
                    <a:pt x="484486" y="125608"/>
                  </a:lnTo>
                  <a:lnTo>
                    <a:pt x="365739" y="162551"/>
                  </a:lnTo>
                  <a:lnTo>
                    <a:pt x="290269" y="191842"/>
                  </a:lnTo>
                  <a:lnTo>
                    <a:pt x="238285" y="215327"/>
                  </a:lnTo>
                  <a:lnTo>
                    <a:pt x="186564" y="242507"/>
                  </a:lnTo>
                  <a:lnTo>
                    <a:pt x="137482" y="272853"/>
                  </a:lnTo>
                  <a:lnTo>
                    <a:pt x="92886" y="306630"/>
                  </a:lnTo>
                  <a:lnTo>
                    <a:pt x="63859" y="334073"/>
                  </a:lnTo>
                  <a:lnTo>
                    <a:pt x="46707" y="353864"/>
                  </a:lnTo>
                  <a:lnTo>
                    <a:pt x="31930" y="373919"/>
                  </a:lnTo>
                  <a:lnTo>
                    <a:pt x="19527" y="395294"/>
                  </a:lnTo>
                  <a:lnTo>
                    <a:pt x="10027" y="417196"/>
                  </a:lnTo>
                  <a:lnTo>
                    <a:pt x="3430" y="439890"/>
                  </a:lnTo>
                  <a:lnTo>
                    <a:pt x="0" y="463639"/>
                  </a:lnTo>
                  <a:lnTo>
                    <a:pt x="0" y="488180"/>
                  </a:lnTo>
                  <a:lnTo>
                    <a:pt x="3958" y="513776"/>
                  </a:lnTo>
                  <a:lnTo>
                    <a:pt x="11875" y="540428"/>
                  </a:lnTo>
                  <a:lnTo>
                    <a:pt x="17152" y="553622"/>
                  </a:lnTo>
                  <a:lnTo>
                    <a:pt x="18208" y="555469"/>
                  </a:lnTo>
                  <a:lnTo>
                    <a:pt x="30346" y="572358"/>
                  </a:lnTo>
                  <a:lnTo>
                    <a:pt x="48554" y="590038"/>
                  </a:lnTo>
                  <a:lnTo>
                    <a:pt x="64651" y="602968"/>
                  </a:lnTo>
                  <a:lnTo>
                    <a:pt x="83914" y="614843"/>
                  </a:lnTo>
                  <a:lnTo>
                    <a:pt x="106872" y="625134"/>
                  </a:lnTo>
                  <a:lnTo>
                    <a:pt x="132996" y="632259"/>
                  </a:lnTo>
                  <a:lnTo>
                    <a:pt x="162815" y="635689"/>
                  </a:lnTo>
                  <a:lnTo>
                    <a:pt x="196591" y="633842"/>
                  </a:lnTo>
                  <a:lnTo>
                    <a:pt x="233799" y="626190"/>
                  </a:lnTo>
                  <a:lnTo>
                    <a:pt x="274700" y="611412"/>
                  </a:lnTo>
                  <a:lnTo>
                    <a:pt x="319560" y="587927"/>
                  </a:lnTo>
                  <a:lnTo>
                    <a:pt x="368642" y="555469"/>
                  </a:lnTo>
                  <a:lnTo>
                    <a:pt x="421418" y="512721"/>
                  </a:lnTo>
                  <a:lnTo>
                    <a:pt x="449653" y="486333"/>
                  </a:lnTo>
                  <a:lnTo>
                    <a:pt x="461528" y="463639"/>
                  </a:lnTo>
                  <a:lnTo>
                    <a:pt x="522898" y="350555"/>
                  </a:lnTo>
                  <a:lnTo>
                    <a:pt x="522898" y="21305"/>
                  </a:lnTo>
                  <a:close/>
                </a:path>
              </a:pathLst>
            </a:custGeom>
            <a:solidFill>
              <a:srgbClr val="FCBC8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0" y="4179388"/>
              <a:ext cx="1956848" cy="2689774"/>
            </a:xfrm>
            <a:custGeom>
              <a:avLst/>
              <a:gdLst>
                <a:gd name="connsiteX0" fmla="*/ 884476 w 1956848"/>
                <a:gd name="connsiteY0" fmla="*/ 0 h 2689774"/>
                <a:gd name="connsiteX1" fmla="*/ 884476 w 1956848"/>
                <a:gd name="connsiteY1" fmla="*/ 601362 h 2689774"/>
                <a:gd name="connsiteX2" fmla="*/ 872929 w 1956848"/>
                <a:gd name="connsiteY2" fmla="*/ 604055 h 2689774"/>
                <a:gd name="connsiteX3" fmla="*/ 757839 w 1956848"/>
                <a:gd name="connsiteY3" fmla="*/ 636758 h 2689774"/>
                <a:gd name="connsiteX4" fmla="*/ 624659 w 1956848"/>
                <a:gd name="connsiteY4" fmla="*/ 683313 h 2689774"/>
                <a:gd name="connsiteX5" fmla="*/ 526890 w 1956848"/>
                <a:gd name="connsiteY5" fmla="*/ 722942 h 2689774"/>
                <a:gd name="connsiteX6" fmla="*/ 428352 w 1956848"/>
                <a:gd name="connsiteY6" fmla="*/ 770651 h 2689774"/>
                <a:gd name="connsiteX7" fmla="*/ 357913 w 1956848"/>
                <a:gd name="connsiteY7" fmla="*/ 811819 h 2689774"/>
                <a:gd name="connsiteX8" fmla="*/ 314033 w 1956848"/>
                <a:gd name="connsiteY8" fmla="*/ 841829 h 2689774"/>
                <a:gd name="connsiteX9" fmla="*/ 293632 w 1956848"/>
                <a:gd name="connsiteY9" fmla="*/ 857219 h 2689774"/>
                <a:gd name="connsiteX10" fmla="*/ 271692 w 1956848"/>
                <a:gd name="connsiteY10" fmla="*/ 876072 h 2689774"/>
                <a:gd name="connsiteX11" fmla="*/ 236665 w 1956848"/>
                <a:gd name="connsiteY11" fmla="*/ 916470 h 2689774"/>
                <a:gd name="connsiteX12" fmla="*/ 212800 w 1956848"/>
                <a:gd name="connsiteY12" fmla="*/ 960331 h 2689774"/>
                <a:gd name="connsiteX13" fmla="*/ 198173 w 1956848"/>
                <a:gd name="connsiteY13" fmla="*/ 1005732 h 2689774"/>
                <a:gd name="connsiteX14" fmla="*/ 193939 w 1956848"/>
                <a:gd name="connsiteY14" fmla="*/ 1052286 h 2689774"/>
                <a:gd name="connsiteX15" fmla="*/ 197788 w 1956848"/>
                <a:gd name="connsiteY15" fmla="*/ 1097687 h 2689774"/>
                <a:gd name="connsiteX16" fmla="*/ 209336 w 1956848"/>
                <a:gd name="connsiteY16" fmla="*/ 1142702 h 2689774"/>
                <a:gd name="connsiteX17" fmla="*/ 228197 w 1956848"/>
                <a:gd name="connsiteY17" fmla="*/ 1184640 h 2689774"/>
                <a:gd name="connsiteX18" fmla="*/ 253601 w 1956848"/>
                <a:gd name="connsiteY18" fmla="*/ 1223499 h 2689774"/>
                <a:gd name="connsiteX19" fmla="*/ 284779 w 1956848"/>
                <a:gd name="connsiteY19" fmla="*/ 1257742 h 2689774"/>
                <a:gd name="connsiteX20" fmla="*/ 321346 w 1956848"/>
                <a:gd name="connsiteY20" fmla="*/ 1286598 h 2689774"/>
                <a:gd name="connsiteX21" fmla="*/ 361762 w 1956848"/>
                <a:gd name="connsiteY21" fmla="*/ 1308913 h 2689774"/>
                <a:gd name="connsiteX22" fmla="*/ 406412 w 1956848"/>
                <a:gd name="connsiteY22" fmla="*/ 1323918 h 2689774"/>
                <a:gd name="connsiteX23" fmla="*/ 453372 w 1956848"/>
                <a:gd name="connsiteY23" fmla="*/ 1329690 h 2689774"/>
                <a:gd name="connsiteX24" fmla="*/ 502641 w 1956848"/>
                <a:gd name="connsiteY24" fmla="*/ 1326612 h 2689774"/>
                <a:gd name="connsiteX25" fmla="*/ 553834 w 1956848"/>
                <a:gd name="connsiteY25" fmla="*/ 1311991 h 2689774"/>
                <a:gd name="connsiteX26" fmla="*/ 579239 w 1956848"/>
                <a:gd name="connsiteY26" fmla="*/ 1300449 h 2689774"/>
                <a:gd name="connsiteX27" fmla="*/ 580778 w 1956848"/>
                <a:gd name="connsiteY27" fmla="*/ 1300449 h 2689774"/>
                <a:gd name="connsiteX28" fmla="*/ 586552 w 1956848"/>
                <a:gd name="connsiteY28" fmla="*/ 1298140 h 2689774"/>
                <a:gd name="connsiteX29" fmla="*/ 589247 w 1956848"/>
                <a:gd name="connsiteY29" fmla="*/ 1293908 h 2689774"/>
                <a:gd name="connsiteX30" fmla="*/ 589247 w 1956848"/>
                <a:gd name="connsiteY30" fmla="*/ 1290445 h 2689774"/>
                <a:gd name="connsiteX31" fmla="*/ 611187 w 1956848"/>
                <a:gd name="connsiteY31" fmla="*/ 1277364 h 2689774"/>
                <a:gd name="connsiteX32" fmla="*/ 653527 w 1956848"/>
                <a:gd name="connsiteY32" fmla="*/ 1248893 h 2689774"/>
                <a:gd name="connsiteX33" fmla="*/ 693943 w 1956848"/>
                <a:gd name="connsiteY33" fmla="*/ 1217343 h 2689774"/>
                <a:gd name="connsiteX34" fmla="*/ 732050 w 1956848"/>
                <a:gd name="connsiteY34" fmla="*/ 1184255 h 2689774"/>
                <a:gd name="connsiteX35" fmla="*/ 768232 w 1956848"/>
                <a:gd name="connsiteY35" fmla="*/ 1148089 h 2689774"/>
                <a:gd name="connsiteX36" fmla="*/ 802104 w 1956848"/>
                <a:gd name="connsiteY36" fmla="*/ 1109998 h 2689774"/>
                <a:gd name="connsiteX37" fmla="*/ 832897 w 1956848"/>
                <a:gd name="connsiteY37" fmla="*/ 1069600 h 2689774"/>
                <a:gd name="connsiteX38" fmla="*/ 861766 w 1956848"/>
                <a:gd name="connsiteY38" fmla="*/ 1026893 h 2689774"/>
                <a:gd name="connsiteX39" fmla="*/ 875238 w 1956848"/>
                <a:gd name="connsiteY39" fmla="*/ 1004962 h 2689774"/>
                <a:gd name="connsiteX40" fmla="*/ 919118 w 1956848"/>
                <a:gd name="connsiteY40" fmla="*/ 926089 h 2689774"/>
                <a:gd name="connsiteX41" fmla="*/ 1027664 w 1956848"/>
                <a:gd name="connsiteY41" fmla="*/ 736408 h 2689774"/>
                <a:gd name="connsiteX42" fmla="*/ 1116195 w 1956848"/>
                <a:gd name="connsiteY42" fmla="*/ 594051 h 2689774"/>
                <a:gd name="connsiteX43" fmla="*/ 1174702 w 1956848"/>
                <a:gd name="connsiteY43" fmla="*/ 507483 h 2689774"/>
                <a:gd name="connsiteX44" fmla="*/ 1228975 w 1956848"/>
                <a:gd name="connsiteY44" fmla="*/ 435535 h 2689774"/>
                <a:gd name="connsiteX45" fmla="*/ 1265926 w 1956848"/>
                <a:gd name="connsiteY45" fmla="*/ 393213 h 2689774"/>
                <a:gd name="connsiteX46" fmla="*/ 1288251 w 1956848"/>
                <a:gd name="connsiteY46" fmla="*/ 372436 h 2689774"/>
                <a:gd name="connsiteX47" fmla="*/ 1298644 w 1956848"/>
                <a:gd name="connsiteY47" fmla="*/ 364741 h 2689774"/>
                <a:gd name="connsiteX48" fmla="*/ 1305958 w 1956848"/>
                <a:gd name="connsiteY48" fmla="*/ 353584 h 2689774"/>
                <a:gd name="connsiteX49" fmla="*/ 1361000 w 1956848"/>
                <a:gd name="connsiteY49" fmla="*/ 286638 h 2689774"/>
                <a:gd name="connsiteX50" fmla="*/ 1415658 w 1956848"/>
                <a:gd name="connsiteY50" fmla="*/ 230080 h 2689774"/>
                <a:gd name="connsiteX51" fmla="*/ 1466852 w 1956848"/>
                <a:gd name="connsiteY51" fmla="*/ 188527 h 2689774"/>
                <a:gd name="connsiteX52" fmla="*/ 1503419 w 1956848"/>
                <a:gd name="connsiteY52" fmla="*/ 162364 h 2689774"/>
                <a:gd name="connsiteX53" fmla="*/ 1543065 w 1956848"/>
                <a:gd name="connsiteY53" fmla="*/ 140049 h 2689774"/>
                <a:gd name="connsiteX54" fmla="*/ 1584636 w 1956848"/>
                <a:gd name="connsiteY54" fmla="*/ 121965 h 2689774"/>
                <a:gd name="connsiteX55" fmla="*/ 1628516 w 1956848"/>
                <a:gd name="connsiteY55" fmla="*/ 109653 h 2689774"/>
                <a:gd name="connsiteX56" fmla="*/ 1673551 w 1956848"/>
                <a:gd name="connsiteY56" fmla="*/ 103497 h 2689774"/>
                <a:gd name="connsiteX57" fmla="*/ 1720126 w 1956848"/>
                <a:gd name="connsiteY57" fmla="*/ 106191 h 2689774"/>
                <a:gd name="connsiteX58" fmla="*/ 1767855 w 1956848"/>
                <a:gd name="connsiteY58" fmla="*/ 118118 h 2689774"/>
                <a:gd name="connsiteX59" fmla="*/ 1791720 w 1956848"/>
                <a:gd name="connsiteY59" fmla="*/ 128121 h 2689774"/>
                <a:gd name="connsiteX60" fmla="*/ 1814815 w 1956848"/>
                <a:gd name="connsiteY60" fmla="*/ 139664 h 2689774"/>
                <a:gd name="connsiteX61" fmla="*/ 1854076 w 1956848"/>
                <a:gd name="connsiteY61" fmla="*/ 165057 h 2689774"/>
                <a:gd name="connsiteX62" fmla="*/ 1886409 w 1956848"/>
                <a:gd name="connsiteY62" fmla="*/ 193529 h 2689774"/>
                <a:gd name="connsiteX63" fmla="*/ 1911428 w 1956848"/>
                <a:gd name="connsiteY63" fmla="*/ 223924 h 2689774"/>
                <a:gd name="connsiteX64" fmla="*/ 1930289 w 1956848"/>
                <a:gd name="connsiteY64" fmla="*/ 255473 h 2689774"/>
                <a:gd name="connsiteX65" fmla="*/ 1943376 w 1956848"/>
                <a:gd name="connsiteY65" fmla="*/ 288177 h 2689774"/>
                <a:gd name="connsiteX66" fmla="*/ 1951844 w 1956848"/>
                <a:gd name="connsiteY66" fmla="*/ 321265 h 2689774"/>
                <a:gd name="connsiteX67" fmla="*/ 1955693 w 1956848"/>
                <a:gd name="connsiteY67" fmla="*/ 353584 h 2689774"/>
                <a:gd name="connsiteX68" fmla="*/ 1956848 w 1956848"/>
                <a:gd name="connsiteY68" fmla="*/ 400523 h 2689774"/>
                <a:gd name="connsiteX69" fmla="*/ 1949535 w 1956848"/>
                <a:gd name="connsiteY69" fmla="*/ 454772 h 2689774"/>
                <a:gd name="connsiteX70" fmla="*/ 1933368 w 1956848"/>
                <a:gd name="connsiteY70" fmla="*/ 513639 h 2689774"/>
                <a:gd name="connsiteX71" fmla="*/ 1929519 w 1956848"/>
                <a:gd name="connsiteY71" fmla="*/ 522103 h 2689774"/>
                <a:gd name="connsiteX72" fmla="*/ 1908734 w 1956848"/>
                <a:gd name="connsiteY72" fmla="*/ 566349 h 2689774"/>
                <a:gd name="connsiteX73" fmla="*/ 1774784 w 1956848"/>
                <a:gd name="connsiteY73" fmla="*/ 821053 h 2689774"/>
                <a:gd name="connsiteX74" fmla="*/ 1687793 w 1956848"/>
                <a:gd name="connsiteY74" fmla="*/ 970720 h 2689774"/>
                <a:gd name="connsiteX75" fmla="*/ 1625822 w 1956848"/>
                <a:gd name="connsiteY75" fmla="*/ 1067676 h 2689774"/>
                <a:gd name="connsiteX76" fmla="*/ 1594259 w 1956848"/>
                <a:gd name="connsiteY76" fmla="*/ 1113076 h 2689774"/>
                <a:gd name="connsiteX77" fmla="*/ 1585406 w 1956848"/>
                <a:gd name="connsiteY77" fmla="*/ 1123080 h 2689774"/>
                <a:gd name="connsiteX78" fmla="*/ 1522664 w 1956848"/>
                <a:gd name="connsiteY78" fmla="*/ 1198491 h 2689774"/>
                <a:gd name="connsiteX79" fmla="*/ 1464542 w 1956848"/>
                <a:gd name="connsiteY79" fmla="*/ 1276594 h 2689774"/>
                <a:gd name="connsiteX80" fmla="*/ 1397952 w 1956848"/>
                <a:gd name="connsiteY80" fmla="*/ 1376244 h 2689774"/>
                <a:gd name="connsiteX81" fmla="*/ 1328667 w 1956848"/>
                <a:gd name="connsiteY81" fmla="*/ 1495516 h 2689774"/>
                <a:gd name="connsiteX82" fmla="*/ 1278629 w 1956848"/>
                <a:gd name="connsiteY82" fmla="*/ 1596320 h 2689774"/>
                <a:gd name="connsiteX83" fmla="*/ 1247066 w 1956848"/>
                <a:gd name="connsiteY83" fmla="*/ 1667883 h 2689774"/>
                <a:gd name="connsiteX84" fmla="*/ 1217812 w 1956848"/>
                <a:gd name="connsiteY84" fmla="*/ 1743294 h 2689774"/>
                <a:gd name="connsiteX85" fmla="*/ 1191638 w 1956848"/>
                <a:gd name="connsiteY85" fmla="*/ 1821398 h 2689774"/>
                <a:gd name="connsiteX86" fmla="*/ 1180860 w 1956848"/>
                <a:gd name="connsiteY86" fmla="*/ 1861796 h 2689774"/>
                <a:gd name="connsiteX87" fmla="*/ 1179706 w 1956848"/>
                <a:gd name="connsiteY87" fmla="*/ 1874108 h 2689774"/>
                <a:gd name="connsiteX88" fmla="*/ 1165849 w 1956848"/>
                <a:gd name="connsiteY88" fmla="*/ 1962600 h 2689774"/>
                <a:gd name="connsiteX89" fmla="*/ 1148527 w 1956848"/>
                <a:gd name="connsiteY89" fmla="*/ 2049553 h 2689774"/>
                <a:gd name="connsiteX90" fmla="*/ 1122353 w 1956848"/>
                <a:gd name="connsiteY90" fmla="*/ 2154974 h 2689774"/>
                <a:gd name="connsiteX91" fmla="*/ 1086556 w 1956848"/>
                <a:gd name="connsiteY91" fmla="*/ 2273092 h 2689774"/>
                <a:gd name="connsiteX92" fmla="*/ 1039212 w 1956848"/>
                <a:gd name="connsiteY92" fmla="*/ 2399289 h 2689774"/>
                <a:gd name="connsiteX93" fmla="*/ 995331 w 1956848"/>
                <a:gd name="connsiteY93" fmla="*/ 2495861 h 2689774"/>
                <a:gd name="connsiteX94" fmla="*/ 962229 w 1956848"/>
                <a:gd name="connsiteY94" fmla="*/ 2559345 h 2689774"/>
                <a:gd name="connsiteX95" fmla="*/ 944138 w 1956848"/>
                <a:gd name="connsiteY95" fmla="*/ 2590894 h 2689774"/>
                <a:gd name="connsiteX96" fmla="*/ 914499 w 1956848"/>
                <a:gd name="connsiteY96" fmla="*/ 2640526 h 2689774"/>
                <a:gd name="connsiteX97" fmla="*/ 884476 w 1956848"/>
                <a:gd name="connsiteY97" fmla="*/ 2689774 h 2689774"/>
                <a:gd name="connsiteX98" fmla="*/ 0 w 1956848"/>
                <a:gd name="connsiteY98" fmla="*/ 2689774 h 2689774"/>
                <a:gd name="connsiteX99" fmla="*/ 0 w 1956848"/>
                <a:gd name="connsiteY99" fmla="*/ 402503 h 2689774"/>
                <a:gd name="connsiteX100" fmla="*/ 599254 w 1956848"/>
                <a:gd name="connsiteY100" fmla="*/ 69255 h 2689774"/>
                <a:gd name="connsiteX101" fmla="*/ 632357 w 1956848"/>
                <a:gd name="connsiteY101" fmla="*/ 51556 h 2689774"/>
                <a:gd name="connsiteX102" fmla="*/ 700102 w 1956848"/>
                <a:gd name="connsiteY102" fmla="*/ 25009 h 2689774"/>
                <a:gd name="connsiteX103" fmla="*/ 769771 w 1956848"/>
                <a:gd name="connsiteY103" fmla="*/ 8465 h 2689774"/>
                <a:gd name="connsiteX104" fmla="*/ 844830 w 1956848"/>
                <a:gd name="connsiteY104" fmla="*/ 385 h 268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956848" h="2689774">
                  <a:moveTo>
                    <a:pt x="884476" y="0"/>
                  </a:moveTo>
                  <a:lnTo>
                    <a:pt x="884476" y="601362"/>
                  </a:lnTo>
                  <a:lnTo>
                    <a:pt x="872929" y="604055"/>
                  </a:lnTo>
                  <a:lnTo>
                    <a:pt x="757839" y="636758"/>
                  </a:lnTo>
                  <a:lnTo>
                    <a:pt x="624659" y="683313"/>
                  </a:lnTo>
                  <a:lnTo>
                    <a:pt x="526890" y="722942"/>
                  </a:lnTo>
                  <a:lnTo>
                    <a:pt x="428352" y="770651"/>
                  </a:lnTo>
                  <a:lnTo>
                    <a:pt x="357913" y="811819"/>
                  </a:lnTo>
                  <a:lnTo>
                    <a:pt x="314033" y="841829"/>
                  </a:lnTo>
                  <a:lnTo>
                    <a:pt x="293632" y="857219"/>
                  </a:lnTo>
                  <a:lnTo>
                    <a:pt x="271692" y="876072"/>
                  </a:lnTo>
                  <a:lnTo>
                    <a:pt x="236665" y="916470"/>
                  </a:lnTo>
                  <a:lnTo>
                    <a:pt x="212800" y="960331"/>
                  </a:lnTo>
                  <a:lnTo>
                    <a:pt x="198173" y="1005732"/>
                  </a:lnTo>
                  <a:lnTo>
                    <a:pt x="193939" y="1052286"/>
                  </a:lnTo>
                  <a:lnTo>
                    <a:pt x="197788" y="1097687"/>
                  </a:lnTo>
                  <a:lnTo>
                    <a:pt x="209336" y="1142702"/>
                  </a:lnTo>
                  <a:lnTo>
                    <a:pt x="228197" y="1184640"/>
                  </a:lnTo>
                  <a:lnTo>
                    <a:pt x="253601" y="1223499"/>
                  </a:lnTo>
                  <a:lnTo>
                    <a:pt x="284779" y="1257742"/>
                  </a:lnTo>
                  <a:lnTo>
                    <a:pt x="321346" y="1286598"/>
                  </a:lnTo>
                  <a:lnTo>
                    <a:pt x="361762" y="1308913"/>
                  </a:lnTo>
                  <a:lnTo>
                    <a:pt x="406412" y="1323918"/>
                  </a:lnTo>
                  <a:lnTo>
                    <a:pt x="453372" y="1329690"/>
                  </a:lnTo>
                  <a:lnTo>
                    <a:pt x="502641" y="1326612"/>
                  </a:lnTo>
                  <a:lnTo>
                    <a:pt x="553834" y="1311991"/>
                  </a:lnTo>
                  <a:lnTo>
                    <a:pt x="579239" y="1300449"/>
                  </a:lnTo>
                  <a:lnTo>
                    <a:pt x="580778" y="1300449"/>
                  </a:lnTo>
                  <a:lnTo>
                    <a:pt x="586552" y="1298140"/>
                  </a:lnTo>
                  <a:lnTo>
                    <a:pt x="589247" y="1293908"/>
                  </a:lnTo>
                  <a:lnTo>
                    <a:pt x="589247" y="1290445"/>
                  </a:lnTo>
                  <a:lnTo>
                    <a:pt x="611187" y="1277364"/>
                  </a:lnTo>
                  <a:lnTo>
                    <a:pt x="653527" y="1248893"/>
                  </a:lnTo>
                  <a:lnTo>
                    <a:pt x="693943" y="1217343"/>
                  </a:lnTo>
                  <a:lnTo>
                    <a:pt x="732050" y="1184255"/>
                  </a:lnTo>
                  <a:lnTo>
                    <a:pt x="768232" y="1148089"/>
                  </a:lnTo>
                  <a:lnTo>
                    <a:pt x="802104" y="1109998"/>
                  </a:lnTo>
                  <a:lnTo>
                    <a:pt x="832897" y="1069600"/>
                  </a:lnTo>
                  <a:lnTo>
                    <a:pt x="861766" y="1026893"/>
                  </a:lnTo>
                  <a:lnTo>
                    <a:pt x="875238" y="1004962"/>
                  </a:lnTo>
                  <a:lnTo>
                    <a:pt x="919118" y="926089"/>
                  </a:lnTo>
                  <a:lnTo>
                    <a:pt x="1027664" y="736408"/>
                  </a:lnTo>
                  <a:lnTo>
                    <a:pt x="1116195" y="594051"/>
                  </a:lnTo>
                  <a:lnTo>
                    <a:pt x="1174702" y="507483"/>
                  </a:lnTo>
                  <a:lnTo>
                    <a:pt x="1228975" y="435535"/>
                  </a:lnTo>
                  <a:lnTo>
                    <a:pt x="1265926" y="393213"/>
                  </a:lnTo>
                  <a:lnTo>
                    <a:pt x="1288251" y="372436"/>
                  </a:lnTo>
                  <a:lnTo>
                    <a:pt x="1298644" y="364741"/>
                  </a:lnTo>
                  <a:lnTo>
                    <a:pt x="1305958" y="353584"/>
                  </a:lnTo>
                  <a:lnTo>
                    <a:pt x="1361000" y="286638"/>
                  </a:lnTo>
                  <a:lnTo>
                    <a:pt x="1415658" y="230080"/>
                  </a:lnTo>
                  <a:lnTo>
                    <a:pt x="1466852" y="188527"/>
                  </a:lnTo>
                  <a:lnTo>
                    <a:pt x="1503419" y="162364"/>
                  </a:lnTo>
                  <a:lnTo>
                    <a:pt x="1543065" y="140049"/>
                  </a:lnTo>
                  <a:lnTo>
                    <a:pt x="1584636" y="121965"/>
                  </a:lnTo>
                  <a:lnTo>
                    <a:pt x="1628516" y="109653"/>
                  </a:lnTo>
                  <a:lnTo>
                    <a:pt x="1673551" y="103497"/>
                  </a:lnTo>
                  <a:lnTo>
                    <a:pt x="1720126" y="106191"/>
                  </a:lnTo>
                  <a:lnTo>
                    <a:pt x="1767855" y="118118"/>
                  </a:lnTo>
                  <a:lnTo>
                    <a:pt x="1791720" y="128121"/>
                  </a:lnTo>
                  <a:lnTo>
                    <a:pt x="1814815" y="139664"/>
                  </a:lnTo>
                  <a:lnTo>
                    <a:pt x="1854076" y="165057"/>
                  </a:lnTo>
                  <a:lnTo>
                    <a:pt x="1886409" y="193529"/>
                  </a:lnTo>
                  <a:lnTo>
                    <a:pt x="1911428" y="223924"/>
                  </a:lnTo>
                  <a:lnTo>
                    <a:pt x="1930289" y="255473"/>
                  </a:lnTo>
                  <a:lnTo>
                    <a:pt x="1943376" y="288177"/>
                  </a:lnTo>
                  <a:lnTo>
                    <a:pt x="1951844" y="321265"/>
                  </a:lnTo>
                  <a:lnTo>
                    <a:pt x="1955693" y="353584"/>
                  </a:lnTo>
                  <a:lnTo>
                    <a:pt x="1956848" y="400523"/>
                  </a:lnTo>
                  <a:lnTo>
                    <a:pt x="1949535" y="454772"/>
                  </a:lnTo>
                  <a:lnTo>
                    <a:pt x="1933368" y="513639"/>
                  </a:lnTo>
                  <a:lnTo>
                    <a:pt x="1929519" y="522103"/>
                  </a:lnTo>
                  <a:lnTo>
                    <a:pt x="1908734" y="566349"/>
                  </a:lnTo>
                  <a:lnTo>
                    <a:pt x="1774784" y="821053"/>
                  </a:lnTo>
                  <a:lnTo>
                    <a:pt x="1687793" y="970720"/>
                  </a:lnTo>
                  <a:lnTo>
                    <a:pt x="1625822" y="1067676"/>
                  </a:lnTo>
                  <a:lnTo>
                    <a:pt x="1594259" y="1113076"/>
                  </a:lnTo>
                  <a:lnTo>
                    <a:pt x="1585406" y="1123080"/>
                  </a:lnTo>
                  <a:lnTo>
                    <a:pt x="1522664" y="1198491"/>
                  </a:lnTo>
                  <a:lnTo>
                    <a:pt x="1464542" y="1276594"/>
                  </a:lnTo>
                  <a:lnTo>
                    <a:pt x="1397952" y="1376244"/>
                  </a:lnTo>
                  <a:lnTo>
                    <a:pt x="1328667" y="1495516"/>
                  </a:lnTo>
                  <a:lnTo>
                    <a:pt x="1278629" y="1596320"/>
                  </a:lnTo>
                  <a:lnTo>
                    <a:pt x="1247066" y="1667883"/>
                  </a:lnTo>
                  <a:lnTo>
                    <a:pt x="1217812" y="1743294"/>
                  </a:lnTo>
                  <a:lnTo>
                    <a:pt x="1191638" y="1821398"/>
                  </a:lnTo>
                  <a:lnTo>
                    <a:pt x="1180860" y="1861796"/>
                  </a:lnTo>
                  <a:lnTo>
                    <a:pt x="1179706" y="1874108"/>
                  </a:lnTo>
                  <a:lnTo>
                    <a:pt x="1165849" y="1962600"/>
                  </a:lnTo>
                  <a:lnTo>
                    <a:pt x="1148527" y="2049553"/>
                  </a:lnTo>
                  <a:lnTo>
                    <a:pt x="1122353" y="2154974"/>
                  </a:lnTo>
                  <a:lnTo>
                    <a:pt x="1086556" y="2273092"/>
                  </a:lnTo>
                  <a:lnTo>
                    <a:pt x="1039212" y="2399289"/>
                  </a:lnTo>
                  <a:lnTo>
                    <a:pt x="995331" y="2495861"/>
                  </a:lnTo>
                  <a:lnTo>
                    <a:pt x="962229" y="2559345"/>
                  </a:lnTo>
                  <a:lnTo>
                    <a:pt x="944138" y="2590894"/>
                  </a:lnTo>
                  <a:lnTo>
                    <a:pt x="914499" y="2640526"/>
                  </a:lnTo>
                  <a:lnTo>
                    <a:pt x="884476" y="2689774"/>
                  </a:lnTo>
                  <a:lnTo>
                    <a:pt x="0" y="2689774"/>
                  </a:lnTo>
                  <a:lnTo>
                    <a:pt x="0" y="402503"/>
                  </a:lnTo>
                  <a:lnTo>
                    <a:pt x="599254" y="69255"/>
                  </a:lnTo>
                  <a:lnTo>
                    <a:pt x="632357" y="51556"/>
                  </a:lnTo>
                  <a:lnTo>
                    <a:pt x="700102" y="25009"/>
                  </a:lnTo>
                  <a:lnTo>
                    <a:pt x="769771" y="8465"/>
                  </a:lnTo>
                  <a:lnTo>
                    <a:pt x="844830" y="385"/>
                  </a:lnTo>
                  <a:close/>
                </a:path>
              </a:pathLst>
            </a:custGeom>
            <a:solidFill>
              <a:srgbClr val="FDCC9B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39"/>
            <p:cNvSpPr>
              <a:spLocks/>
            </p:cNvSpPr>
            <p:nvPr/>
          </p:nvSpPr>
          <p:spPr bwMode="auto">
            <a:xfrm>
              <a:off x="1405040" y="4386027"/>
              <a:ext cx="484852" cy="494087"/>
            </a:xfrm>
            <a:custGeom>
              <a:avLst/>
              <a:gdLst>
                <a:gd name="T0" fmla="*/ 720 w 1259"/>
                <a:gd name="T1" fmla="*/ 1278 h 1284"/>
                <a:gd name="T2" fmla="*/ 702 w 1259"/>
                <a:gd name="T3" fmla="*/ 1283 h 1284"/>
                <a:gd name="T4" fmla="*/ 657 w 1259"/>
                <a:gd name="T5" fmla="*/ 1284 h 1284"/>
                <a:gd name="T6" fmla="*/ 584 w 1259"/>
                <a:gd name="T7" fmla="*/ 1271 h 1284"/>
                <a:gd name="T8" fmla="*/ 474 w 1259"/>
                <a:gd name="T9" fmla="*/ 1231 h 1284"/>
                <a:gd name="T10" fmla="*/ 360 w 1259"/>
                <a:gd name="T11" fmla="*/ 1169 h 1284"/>
                <a:gd name="T12" fmla="*/ 251 w 1259"/>
                <a:gd name="T13" fmla="*/ 1093 h 1284"/>
                <a:gd name="T14" fmla="*/ 151 w 1259"/>
                <a:gd name="T15" fmla="*/ 1006 h 1284"/>
                <a:gd name="T16" fmla="*/ 71 w 1259"/>
                <a:gd name="T17" fmla="*/ 918 h 1284"/>
                <a:gd name="T18" fmla="*/ 18 w 1259"/>
                <a:gd name="T19" fmla="*/ 832 h 1284"/>
                <a:gd name="T20" fmla="*/ 5 w 1259"/>
                <a:gd name="T21" fmla="*/ 793 h 1284"/>
                <a:gd name="T22" fmla="*/ 0 w 1259"/>
                <a:gd name="T23" fmla="*/ 770 h 1284"/>
                <a:gd name="T24" fmla="*/ 5 w 1259"/>
                <a:gd name="T25" fmla="*/ 720 h 1284"/>
                <a:gd name="T26" fmla="*/ 33 w 1259"/>
                <a:gd name="T27" fmla="*/ 635 h 1284"/>
                <a:gd name="T28" fmla="*/ 105 w 1259"/>
                <a:gd name="T29" fmla="*/ 507 h 1284"/>
                <a:gd name="T30" fmla="*/ 200 w 1259"/>
                <a:gd name="T31" fmla="*/ 374 h 1284"/>
                <a:gd name="T32" fmla="*/ 360 w 1259"/>
                <a:gd name="T33" fmla="*/ 185 h 1284"/>
                <a:gd name="T34" fmla="*/ 523 w 1259"/>
                <a:gd name="T35" fmla="*/ 17 h 1284"/>
                <a:gd name="T36" fmla="*/ 542 w 1259"/>
                <a:gd name="T37" fmla="*/ 0 h 1284"/>
                <a:gd name="T38" fmla="*/ 1259 w 1259"/>
                <a:gd name="T39" fmla="*/ 485 h 1284"/>
                <a:gd name="T40" fmla="*/ 1249 w 1259"/>
                <a:gd name="T41" fmla="*/ 508 h 1284"/>
                <a:gd name="T42" fmla="*/ 1152 w 1259"/>
                <a:gd name="T43" fmla="*/ 720 h 1284"/>
                <a:gd name="T44" fmla="*/ 1036 w 1259"/>
                <a:gd name="T45" fmla="*/ 936 h 1284"/>
                <a:gd name="T46" fmla="*/ 948 w 1259"/>
                <a:gd name="T47" fmla="*/ 1073 h 1284"/>
                <a:gd name="T48" fmla="*/ 856 w 1259"/>
                <a:gd name="T49" fmla="*/ 1188 h 1284"/>
                <a:gd name="T50" fmla="*/ 788 w 1259"/>
                <a:gd name="T51" fmla="*/ 1248 h 1284"/>
                <a:gd name="T52" fmla="*/ 743 w 1259"/>
                <a:gd name="T53" fmla="*/ 1273 h 1284"/>
                <a:gd name="T54" fmla="*/ 720 w 1259"/>
                <a:gd name="T55" fmla="*/ 1278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9" h="1284">
                  <a:moveTo>
                    <a:pt x="720" y="1278"/>
                  </a:moveTo>
                  <a:lnTo>
                    <a:pt x="702" y="1283"/>
                  </a:lnTo>
                  <a:lnTo>
                    <a:pt x="657" y="1284"/>
                  </a:lnTo>
                  <a:lnTo>
                    <a:pt x="584" y="1271"/>
                  </a:lnTo>
                  <a:lnTo>
                    <a:pt x="474" y="1231"/>
                  </a:lnTo>
                  <a:lnTo>
                    <a:pt x="360" y="1169"/>
                  </a:lnTo>
                  <a:lnTo>
                    <a:pt x="251" y="1093"/>
                  </a:lnTo>
                  <a:lnTo>
                    <a:pt x="151" y="1006"/>
                  </a:lnTo>
                  <a:lnTo>
                    <a:pt x="71" y="918"/>
                  </a:lnTo>
                  <a:lnTo>
                    <a:pt x="18" y="832"/>
                  </a:lnTo>
                  <a:lnTo>
                    <a:pt x="5" y="793"/>
                  </a:lnTo>
                  <a:lnTo>
                    <a:pt x="0" y="770"/>
                  </a:lnTo>
                  <a:lnTo>
                    <a:pt x="5" y="720"/>
                  </a:lnTo>
                  <a:lnTo>
                    <a:pt x="33" y="635"/>
                  </a:lnTo>
                  <a:lnTo>
                    <a:pt x="105" y="507"/>
                  </a:lnTo>
                  <a:lnTo>
                    <a:pt x="200" y="374"/>
                  </a:lnTo>
                  <a:lnTo>
                    <a:pt x="360" y="185"/>
                  </a:lnTo>
                  <a:lnTo>
                    <a:pt x="523" y="17"/>
                  </a:lnTo>
                  <a:lnTo>
                    <a:pt x="542" y="0"/>
                  </a:lnTo>
                  <a:lnTo>
                    <a:pt x="1259" y="485"/>
                  </a:lnTo>
                  <a:lnTo>
                    <a:pt x="1249" y="508"/>
                  </a:lnTo>
                  <a:lnTo>
                    <a:pt x="1152" y="720"/>
                  </a:lnTo>
                  <a:lnTo>
                    <a:pt x="1036" y="936"/>
                  </a:lnTo>
                  <a:lnTo>
                    <a:pt x="948" y="1073"/>
                  </a:lnTo>
                  <a:lnTo>
                    <a:pt x="856" y="1188"/>
                  </a:lnTo>
                  <a:lnTo>
                    <a:pt x="788" y="1248"/>
                  </a:lnTo>
                  <a:lnTo>
                    <a:pt x="743" y="1273"/>
                  </a:lnTo>
                  <a:lnTo>
                    <a:pt x="720" y="1278"/>
                  </a:lnTo>
                  <a:close/>
                </a:path>
              </a:pathLst>
            </a:custGeom>
            <a:solidFill>
              <a:srgbClr val="F5F5F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</a:endParaRPr>
            </a:p>
          </p:txBody>
        </p:sp>
      </p:grpSp>
      <p:sp>
        <p:nvSpPr>
          <p:cNvPr id="7" name="직사각형 42">
            <a:extLst>
              <a:ext uri="{FF2B5EF4-FFF2-40B4-BE49-F238E27FC236}">
                <a16:creationId xmlns="" xmlns:a16="http://schemas.microsoft.com/office/drawing/2014/main" id="{8B732A0B-8794-4D6F-8FB1-2A615F6491AF}"/>
              </a:ext>
            </a:extLst>
          </p:cNvPr>
          <p:cNvSpPr/>
          <p:nvPr/>
        </p:nvSpPr>
        <p:spPr>
          <a:xfrm>
            <a:off x="827584" y="552598"/>
            <a:ext cx="4896544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이번주 피드백</a:t>
            </a:r>
          </a:p>
        </p:txBody>
      </p:sp>
      <p:sp>
        <p:nvSpPr>
          <p:cNvPr id="8" name="직사각형 42">
            <a:extLst>
              <a:ext uri="{FF2B5EF4-FFF2-40B4-BE49-F238E27FC236}">
                <a16:creationId xmlns="" xmlns:a16="http://schemas.microsoft.com/office/drawing/2014/main" id="{9BD0AFB8-07AD-46B3-8A8C-8F5626B992D4}"/>
              </a:ext>
            </a:extLst>
          </p:cNvPr>
          <p:cNvSpPr/>
          <p:nvPr/>
        </p:nvSpPr>
        <p:spPr>
          <a:xfrm>
            <a:off x="827584" y="2707095"/>
            <a:ext cx="4896544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다음주 계획</a:t>
            </a:r>
          </a:p>
        </p:txBody>
      </p:sp>
      <p:sp>
        <p:nvSpPr>
          <p:cNvPr id="10" name="직사각형 42">
            <a:extLst>
              <a:ext uri="{FF2B5EF4-FFF2-40B4-BE49-F238E27FC236}">
                <a16:creationId xmlns="" xmlns:a16="http://schemas.microsoft.com/office/drawing/2014/main" id="{659B2C0F-8D66-437F-9A45-126C41D32DED}"/>
              </a:ext>
            </a:extLst>
          </p:cNvPr>
          <p:cNvSpPr/>
          <p:nvPr/>
        </p:nvSpPr>
        <p:spPr>
          <a:xfrm>
            <a:off x="835890" y="1062543"/>
            <a:ext cx="5535961" cy="7171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가고 싶음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있어도 집에 가고 싶음</a:t>
            </a:r>
          </a:p>
        </p:txBody>
      </p:sp>
      <p:sp>
        <p:nvSpPr>
          <p:cNvPr id="11" name="직사각형 42">
            <a:extLst>
              <a:ext uri="{FF2B5EF4-FFF2-40B4-BE49-F238E27FC236}">
                <a16:creationId xmlns="" xmlns:a16="http://schemas.microsoft.com/office/drawing/2014/main" id="{EABD93CA-FE0D-4A80-AA49-00998EFFE9CD}"/>
              </a:ext>
            </a:extLst>
          </p:cNvPr>
          <p:cNvSpPr/>
          <p:nvPr/>
        </p:nvSpPr>
        <p:spPr>
          <a:xfrm>
            <a:off x="835890" y="3219822"/>
            <a:ext cx="5535961" cy="7171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가고 싶음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있어도 집에 가고 싶음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4771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4" y="411510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4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39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1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19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0939" y="469651"/>
            <a:ext cx="6592433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통일 양식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625736"/>
              </p:ext>
            </p:extLst>
          </p:nvPr>
        </p:nvGraphicFramePr>
        <p:xfrm>
          <a:off x="251520" y="954399"/>
          <a:ext cx="8712968" cy="3059881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1728192"/>
                <a:gridCol w="2952328"/>
                <a:gridCol w="4032448"/>
              </a:tblGrid>
              <a:tr h="3212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통일 내용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MAPPER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src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\resource\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funfunbatis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]Mapper.xml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공지사항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src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\resource\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funfunbatis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\noticeMapper.xml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+mj-ea"/>
                          <a:ea typeface="+mj-ea"/>
                        </a:rPr>
                        <a:t>패키지명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JAVA CONTROLLER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funfun.controller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이니셜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]Ctrl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현태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메이커 스튜디오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funfun.controller.HT_MSCtr</a:t>
                      </a:r>
                      <a:r>
                        <a:rPr lang="en-US" altLang="ko-KR" sz="1000" baseline="0" dirty="0" err="1" smtClean="0">
                          <a:latin typeface="+mj-ea"/>
                          <a:ea typeface="+mj-ea"/>
                        </a:rPr>
                        <a:t>l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REPOSITORY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funfun.repository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이니셜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Reposi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현태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메이커 스튜디오 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baseline="0" dirty="0" err="1" smtClean="0">
                          <a:latin typeface="+mj-ea"/>
                          <a:ea typeface="+mj-ea"/>
                        </a:rPr>
                        <a:t>funfun.repository.HT_MSReposi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149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JAVA SERVICE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funfun.service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이니셜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]Service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현태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메이커 스튜디오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funfun.service.HT_MSService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132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en-US" altLang="ko-KR" sz="1000" baseline="0" dirty="0">
                          <a:latin typeface="+mj-ea"/>
                          <a:ea typeface="+mj-ea"/>
                        </a:rPr>
                        <a:t> VO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funfun.VO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프로젝트 등록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funfun.VO.ProRegi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en-US" altLang="ko-KR" sz="1000" baseline="0" dirty="0">
                          <a:latin typeface="+mj-ea"/>
                          <a:ea typeface="+mj-ea"/>
                        </a:rPr>
                        <a:t> API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funfun.api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api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VO Date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데이터 타입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코드형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가운데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숫자형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오른쪽 정렬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천</a:t>
                      </a:r>
                      <a:r>
                        <a:rPr lang="ko-KR" altLang="en-US" sz="1000" baseline="0" dirty="0">
                          <a:latin typeface="+mj-ea"/>
                          <a:ea typeface="+mj-ea"/>
                        </a:rPr>
                        <a:t> 단위 콤마</a:t>
                      </a:r>
                      <a:r>
                        <a:rPr lang="en-US" altLang="ko-KR" sz="1000" baseline="0" dirty="0">
                          <a:latin typeface="+mj-ea"/>
                          <a:ea typeface="+mj-ea"/>
                        </a:rPr>
                        <a:t>(,)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문자열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왼쪽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7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3347864" y="528407"/>
            <a:ext cx="2153486" cy="5571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주제 선정 이유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  <p:sp>
        <p:nvSpPr>
          <p:cNvPr id="9" name="Google Shape;83;p15"/>
          <p:cNvSpPr txBox="1"/>
          <p:nvPr/>
        </p:nvSpPr>
        <p:spPr>
          <a:xfrm>
            <a:off x="1338394" y="1131590"/>
            <a:ext cx="6545974" cy="285462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1. 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개요</a:t>
            </a: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  </a:t>
            </a:r>
            <a:b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</a:b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2. </a:t>
            </a:r>
            <a:r>
              <a:rPr lang="ko-KR" altLang="en-US" sz="2000" b="1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유즈케이스</a:t>
            </a:r>
            <a:endParaRPr lang="en-US" altLang="ko-KR" sz="2000" b="1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3. 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요구사항 정의서</a:t>
            </a:r>
            <a:endParaRPr lang="en-US" altLang="ko-KR" sz="2000" b="1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4. [DB 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설계</a:t>
            </a: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] ERD 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설계</a:t>
            </a: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(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초안</a:t>
            </a: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)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5. 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화면설계</a:t>
            </a:r>
            <a:endParaRPr lang="en-US" altLang="ko-KR" sz="2000" b="1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6. 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이번 주 </a:t>
            </a:r>
            <a:r>
              <a:rPr lang="en-US" altLang="ko-KR" sz="2000" b="1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FeedBack</a:t>
            </a:r>
            <a:endParaRPr sz="20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4000" dirty="0" err="1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유즈케이스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46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3347864" y="528407"/>
            <a:ext cx="2153486" cy="5571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주제 선정 이유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24"/>
            <a:ext cx="8293249" cy="481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52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정의서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5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25546"/>
              </p:ext>
            </p:extLst>
          </p:nvPr>
        </p:nvGraphicFramePr>
        <p:xfrm>
          <a:off x="323528" y="699543"/>
          <a:ext cx="8496943" cy="41764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2948"/>
                <a:gridCol w="1203562"/>
                <a:gridCol w="1662357"/>
                <a:gridCol w="4808076"/>
              </a:tblGrid>
              <a:tr h="4478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36306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스튜디오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메이커 등록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오픈할</a:t>
                      </a:r>
                      <a:r>
                        <a:rPr lang="ko-KR" altLang="en-US" sz="800" u="none" strike="noStrike" dirty="0">
                          <a:effectLst/>
                        </a:rPr>
                        <a:t> 수 있는 메이커 회원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기업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 기본정보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프로젝트명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카테고리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진행기간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시작 날짜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종료 날짜</a:t>
                      </a:r>
                      <a:r>
                        <a:rPr lang="en-US" altLang="ko-KR" sz="800" u="none" strike="noStrike">
                          <a:effectLst/>
                        </a:rPr>
                        <a:t>), </a:t>
                      </a:r>
                      <a:r>
                        <a:rPr lang="ko-KR" altLang="en-US" sz="800" u="none" strike="noStrike">
                          <a:effectLst/>
                        </a:rPr>
                        <a:t>목표금액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가격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이미지 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프로젝트 정산방법 및 세부내용 작성 후 등록 신청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관리자 승인 후 오픈가능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087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오픈한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목록 및 상세정보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승인된 프로젝트 오픈 전 수정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문의 사항 답변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정산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프로젝트별 </a:t>
                      </a:r>
                      <a:r>
                        <a:rPr lang="en-US" altLang="ko-KR" sz="800" u="none" strike="noStrike">
                          <a:effectLst/>
                        </a:rPr>
                        <a:t>/ </a:t>
                      </a:r>
                      <a:r>
                        <a:rPr lang="ko-KR" altLang="en-US" sz="800" u="none" strike="noStrike">
                          <a:effectLst/>
                        </a:rPr>
                        <a:t>회차별 입금 해야 하는 금액 및 기간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스토어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프로젝트에 한하여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오픈신청</a:t>
                      </a:r>
                      <a:r>
                        <a:rPr lang="ko-KR" altLang="en-US" sz="800" u="none" strike="noStrike" dirty="0">
                          <a:effectLst/>
                        </a:rPr>
                        <a:t> 및 관리자 승인 후 오픈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상품정보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 상세설명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 등 설정 후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판매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 옵션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주문 확인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배송 설정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승인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오픈 신청한 프로젝트의 정보 확인 후 승인 또는 거절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정산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완료 된 프로젝트의 정산 상태 확인 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최종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받은 금액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정산 진행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정산전</a:t>
                      </a:r>
                      <a:r>
                        <a:rPr lang="en-US" altLang="ko-KR" sz="800" u="none" strike="noStrike" dirty="0">
                          <a:effectLst/>
                        </a:rPr>
                        <a:t>, x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회차</a:t>
                      </a:r>
                      <a:r>
                        <a:rPr lang="ko-KR" altLang="en-US" sz="800" u="none" strike="noStrike" dirty="0">
                          <a:effectLst/>
                        </a:rPr>
                        <a:t> 정산 중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정산완료</a:t>
                      </a:r>
                      <a:r>
                        <a:rPr lang="en-US" altLang="ko-KR" sz="800" u="none" strike="noStrike" dirty="0">
                          <a:effectLst/>
                        </a:rPr>
                        <a:t>))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김현태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62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768189"/>
              </p:ext>
            </p:extLst>
          </p:nvPr>
        </p:nvGraphicFramePr>
        <p:xfrm>
          <a:off x="251519" y="771545"/>
          <a:ext cx="8640961" cy="3974949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36896"/>
                <a:gridCol w="1223962"/>
                <a:gridCol w="1690533"/>
                <a:gridCol w="4889570"/>
              </a:tblGrid>
              <a:tr h="36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고객센터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실시간 채팅 상담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문의 글 등록하면 관리자가 답변을 해주는 형태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바로 답변이 진행이 되면 채팅 형식으로 진행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바로 답변이 안되면 시간이 지난 후 확인 가능 하도록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공지사항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이슈 및 사이트 공지사항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회사 메인 컨셉 소개 및 펀딩 참여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펀딩 오픈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사이트 이용 방법 등 자주 묻는 질문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고객센터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공지사항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공지사항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공지사항 등록 및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FAQ </a:t>
                      </a:r>
                      <a:r>
                        <a:rPr lang="ko-KR" altLang="en-US" sz="800" u="none" strike="noStrike" dirty="0">
                          <a:effectLst/>
                        </a:rPr>
                        <a:t>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FAQ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 및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실시간 채팅 상담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회원들의 </a:t>
                      </a:r>
                      <a:r>
                        <a:rPr lang="en-US" altLang="ko-KR" sz="800" u="none" strike="noStrike" dirty="0">
                          <a:effectLst/>
                        </a:rPr>
                        <a:t>1:1</a:t>
                      </a:r>
                      <a:r>
                        <a:rPr lang="ko-KR" altLang="en-US" sz="800" u="none" strike="noStrike" dirty="0">
                          <a:effectLst/>
                        </a:rPr>
                        <a:t>문의와 채팅 문의 답변 작성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한송우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018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889</Words>
  <Application>Microsoft Office PowerPoint</Application>
  <PresentationFormat>화면 슬라이드 쇼(16:9)</PresentationFormat>
  <Paragraphs>241</Paragraphs>
  <Slides>28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굴림</vt:lpstr>
      <vt:lpstr>Arial</vt:lpstr>
      <vt:lpstr>Montserrat</vt:lpstr>
      <vt:lpstr>Dotum</vt:lpstr>
      <vt:lpstr>맑은 고딕</vt:lpstr>
      <vt:lpstr>Droid Serif</vt:lpstr>
      <vt:lpstr>나눔바른고딕</vt:lpstr>
      <vt:lpstr>Perdita template</vt:lpstr>
      <vt:lpstr>PowerPoint 프레젠테이션</vt:lpstr>
      <vt:lpstr>순서</vt:lpstr>
      <vt:lpstr>1. 프로젝트 개요</vt:lpstr>
      <vt:lpstr>PowerPoint 프레젠테이션</vt:lpstr>
      <vt:lpstr>2. 유즈케이스</vt:lpstr>
      <vt:lpstr>PowerPoint 프레젠테이션</vt:lpstr>
      <vt:lpstr>3. 요구사항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[DB 설계] ERD 설계 (초안)</vt:lpstr>
      <vt:lpstr>PowerPoint 프레젠테이션</vt:lpstr>
      <vt:lpstr>5. 화면 설계 및 구현</vt:lpstr>
      <vt:lpstr>PowerPoint 프레젠테이션</vt:lpstr>
      <vt:lpstr>화면설계 및 구현  권기범</vt:lpstr>
      <vt:lpstr>화면설계 및 구현  유서희</vt:lpstr>
      <vt:lpstr>화면설계 및 구현  한송우</vt:lpstr>
      <vt:lpstr>화면설계 및 구현  이형준</vt:lpstr>
      <vt:lpstr>화면설계 및 구현  최민기</vt:lpstr>
      <vt:lpstr>화면설계 및 구현  김현태</vt:lpstr>
      <vt:lpstr>PowerPoint 프레젠테이션</vt:lpstr>
      <vt:lpstr>PowerPoint 프레젠테이션</vt:lpstr>
      <vt:lpstr>6. 이번 주 FeedBack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507-07</dc:creator>
  <cp:lastModifiedBy>507-06</cp:lastModifiedBy>
  <cp:revision>30</cp:revision>
  <dcterms:modified xsi:type="dcterms:W3CDTF">2020-05-06T03:06:24Z</dcterms:modified>
</cp:coreProperties>
</file>