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9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2020-05-07 Thu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823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887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487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691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77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527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019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82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502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969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894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545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 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 Thu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 Thu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 Thu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 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 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2020-05-07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3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실시간 채팅 상담 </a:t>
            </a:r>
            <a:r>
              <a:rPr lang="ko-KR" altLang="en-US" dirty="0" smtClean="0">
                <a:solidFill>
                  <a:prstClr val="black"/>
                </a:solidFill>
              </a:rPr>
              <a:t>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실시간 채팅 상담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sw_admin_w_chatting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4292600"/>
                <a:gridCol w="82126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+mn-ea"/>
                          <a:ea typeface="+mn-ea"/>
                        </a:rPr>
                        <a:t>회원명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답변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실시간 채팅 상담 목록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1 2 3 &gt;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674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실시간 채팅 상담 </a:t>
            </a:r>
            <a:r>
              <a:rPr lang="ko-KR" altLang="en-US" dirty="0" smtClean="0">
                <a:solidFill>
                  <a:prstClr val="black"/>
                </a:solidFill>
              </a:rPr>
              <a:t>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실시간 채팅 상담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4292600"/>
                <a:gridCol w="82126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+mn-ea"/>
                          <a:ea typeface="+mn-ea"/>
                        </a:rPr>
                        <a:t>회원명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답변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1 2 3 &gt;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sw_admin_w_chattingDetail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/>
                <a:gridCol w="2184400"/>
                <a:gridCol w="2184400"/>
                <a:gridCol w="900000"/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실시간 채팅 상담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홍길동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12:12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질문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홍길동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12:13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질문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/>
                        <a:t>답변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관리자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12:13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답변내용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등록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12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회원과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답변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06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sw_user_w_notice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고객센터 목록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공지사항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FAQ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실시간 채팅 상담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896534" y="3166529"/>
          <a:ext cx="6265335" cy="243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/>
                <a:gridCol w="2954867"/>
                <a:gridCol w="1210733"/>
                <a:gridCol w="135466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번호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제목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작성자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등록일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중요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공지사항 제목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관리자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20.05.06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공지사항 내용</a:t>
                      </a:r>
                      <a:endParaRPr lang="en-US" altLang="ko-KR" sz="1600" dirty="0" smtClean="0"/>
                    </a:p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중요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관리자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20.05.05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관리자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20.05.03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관리자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20.05.02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720409" y="213711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23200" y="28262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1 2 3 &gt;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22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앱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sw_user_m_notice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고객센터 목록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black"/>
                </a:solidFill>
              </a:rPr>
              <a:t>공지사항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</a:rPr>
              <a:t>FAQ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실시간 채팅 상담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896534" y="3378200"/>
          <a:ext cx="3522133" cy="2157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199"/>
                <a:gridCol w="1464734"/>
                <a:gridCol w="660400"/>
                <a:gridCol w="812800"/>
              </a:tblGrid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번호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제목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작성자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등록일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중요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공지사항 제목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관리자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20.05.06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      공지사항 내용</a:t>
                      </a:r>
                      <a:endParaRPr lang="en-US" altLang="ko-KR" sz="1050" dirty="0" smtClean="0"/>
                    </a:p>
                    <a:p>
                      <a:pPr algn="l"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중요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/>
                        <a:t>관리자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20.05.05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/>
                        <a:t>관리자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20.05.03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관리자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20.05.02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020581" y="215677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23200" y="303792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prstClr val="black"/>
                </a:solidFill>
              </a:rPr>
              <a:t>   1 2 3 &gt;</a:t>
            </a:r>
            <a:endParaRPr lang="ko-KR" altLang="en-US" sz="10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8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sw_user_w_faq</a:t>
                      </a:r>
                      <a:endParaRPr lang="en-US" altLang="ko-KR" sz="1500" dirty="0" smtClean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공지사항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</a:rPr>
              <a:t>FAQ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실시간 채팅 상담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896534" y="3344322"/>
          <a:ext cx="6265335" cy="2367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/>
                <a:gridCol w="4318000"/>
                <a:gridCol w="1202269"/>
              </a:tblGrid>
              <a:tr h="35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번호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제목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작성자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FAQ </a:t>
                      </a:r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관리자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293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FAQ </a:t>
                      </a:r>
                      <a:r>
                        <a:rPr lang="ko-KR" altLang="en-US" sz="1600" dirty="0" smtClean="0"/>
                        <a:t>내용</a:t>
                      </a:r>
                      <a:endParaRPr lang="en-US" altLang="ko-KR" sz="1600" dirty="0" smtClean="0"/>
                    </a:p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관리자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관리자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관리자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723200" y="301744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제목 및 내용 검색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858933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prstClr val="white">
                    <a:lumMod val="75000"/>
                  </a:prstClr>
                </a:solidFill>
              </a:rPr>
              <a:t>검색</a:t>
            </a:r>
            <a:endParaRPr lang="ko-KR" alt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04667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7166" y="3021958"/>
            <a:ext cx="221402" cy="22140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5383863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1 2 3 &gt;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88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앱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sw_user_m_faq</a:t>
                      </a:r>
                      <a:endParaRPr lang="en-US" altLang="ko-KR" sz="1500" dirty="0" smtClean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896534" y="3403602"/>
          <a:ext cx="3521401" cy="2165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667"/>
                <a:gridCol w="2337532"/>
                <a:gridCol w="651202"/>
              </a:tblGrid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번호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제목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작성자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FAQ </a:t>
                      </a:r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관리자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/>
                        <a:t>FAQ </a:t>
                      </a:r>
                      <a:r>
                        <a:rPr lang="ko-KR" altLang="en-US" sz="1050" dirty="0" smtClean="0"/>
                        <a:t>내용</a:t>
                      </a:r>
                      <a:endParaRPr lang="en-US" altLang="ko-KR" sz="1050" dirty="0" smtClean="0"/>
                    </a:p>
                    <a:p>
                      <a:pPr algn="l"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관리자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관리자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4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관리자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723200" y="302099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공지사항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black"/>
                </a:solidFill>
              </a:rPr>
              <a:t>FAQ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실시간 채팅 상담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191927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prstClr val="white">
                    <a:lumMod val="75000"/>
                  </a:prstClr>
                </a:solidFill>
              </a:rPr>
              <a:t>검색</a:t>
            </a:r>
            <a:endParaRPr lang="ko-KR" alt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37661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0160" y="3021958"/>
            <a:ext cx="221402" cy="221402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2716857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제목 및 내용 검색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prstClr val="black"/>
                </a:solidFill>
              </a:rPr>
              <a:t>   1 2 3 &gt;</a:t>
            </a:r>
            <a:endParaRPr lang="ko-KR" altLang="en-US" sz="10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75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sw_user_w_chatting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공지사항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</a:rPr>
              <a:t>FAQ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실시간 채팅 상담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/>
                <a:gridCol w="2184400"/>
                <a:gridCol w="2184400"/>
                <a:gridCol w="900000"/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실시간 채팅 상담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/>
                        <a:t>질문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홍길동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12:12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/>
                        <a:t>질문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홍길동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12:12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관리자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12:13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답변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질문내용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등록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#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12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549116" y="27593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96533" y="523160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13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앱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sw_user_m_chatting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#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12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 화면 이동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 화면으로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공지사항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</a:rPr>
              <a:t>FAQ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black"/>
                </a:solidFill>
              </a:rPr>
              <a:t>실시간 채팅 상담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1818824" y="2967575"/>
          <a:ext cx="3667572" cy="2953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043"/>
                <a:gridCol w="1009398"/>
                <a:gridCol w="1102359"/>
                <a:gridCol w="457200"/>
                <a:gridCol w="470572"/>
              </a:tblGrid>
              <a:tr h="31326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실시간 채팅 상담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758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 smtClean="0"/>
                        <a:t>질문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홍길동</a:t>
                      </a:r>
                      <a:endParaRPr lang="en-US" altLang="ko-KR" sz="1050" dirty="0" smtClean="0"/>
                    </a:p>
                    <a:p>
                      <a:pPr algn="l" latinLnBrk="1"/>
                      <a:r>
                        <a:rPr lang="en-US" altLang="ko-KR" sz="1050" dirty="0" smtClean="0"/>
                        <a:t>12:12</a:t>
                      </a:r>
                      <a:endParaRPr lang="ko-KR" altLang="en-US" sz="105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 smtClean="0"/>
                        <a:t>질문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홍길동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12:12</a:t>
                      </a:r>
                      <a:endParaRPr lang="ko-KR" altLang="en-US" sz="105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관리자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12:13</a:t>
                      </a:r>
                      <a:endParaRPr lang="ko-KR" altLang="en-US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답변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1936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질문내용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등록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5076148" y="335150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583149" y="50961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88548" y="50961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765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sw_admin_w_notice</a:t>
                      </a:r>
                      <a:endParaRPr lang="en-US" altLang="ko-KR" sz="1500" dirty="0" smtClean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공지사항 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2125960" y="2687665"/>
          <a:ext cx="580813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2319039"/>
                <a:gridCol w="745067"/>
                <a:gridCol w="1017202"/>
                <a:gridCol w="103255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중요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등록일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공지제목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20.05.06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20.05.05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20.05.03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20.05.02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291455" y="511403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등록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66510" y="2321992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14455" y="547689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공지사항 목록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공지사항 목록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등록된 공지사항을 선택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1 2 3 &gt;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39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FAQ</a:t>
            </a:r>
            <a:r>
              <a:rPr lang="ko-KR" altLang="en-US" dirty="0" smtClean="0">
                <a:solidFill>
                  <a:prstClr val="black"/>
                </a:solidFill>
              </a:rPr>
              <a:t> 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FAQ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sw_admin_w_faq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125960" y="2637488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4081307"/>
                <a:gridCol w="103255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FAQ</a:t>
                      </a:r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214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등록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새로운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066510" y="227181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14455" y="471374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1 2 3 &gt;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4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3482</TotalTime>
  <Words>651</Words>
  <Application>Microsoft Office PowerPoint</Application>
  <PresentationFormat>와이드스크린</PresentationFormat>
  <Paragraphs>393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Office 테마</vt:lpstr>
      <vt:lpstr>1_Office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507-12</cp:lastModifiedBy>
  <cp:revision>205</cp:revision>
  <dcterms:created xsi:type="dcterms:W3CDTF">2020-01-16T07:12:04Z</dcterms:created>
  <dcterms:modified xsi:type="dcterms:W3CDTF">2020-05-07T07:58:46Z</dcterms:modified>
</cp:coreProperties>
</file>