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23" r:id="rId3"/>
    <p:sldId id="262" r:id="rId4"/>
    <p:sldId id="375" r:id="rId5"/>
    <p:sldId id="378" r:id="rId6"/>
    <p:sldId id="373" r:id="rId7"/>
    <p:sldId id="376" r:id="rId8"/>
    <p:sldId id="286" r:id="rId9"/>
    <p:sldId id="372" r:id="rId10"/>
    <p:sldId id="371" r:id="rId11"/>
    <p:sldId id="294" r:id="rId12"/>
    <p:sldId id="295" r:id="rId13"/>
    <p:sldId id="296" r:id="rId14"/>
    <p:sldId id="297" r:id="rId15"/>
    <p:sldId id="298" r:id="rId16"/>
    <p:sldId id="299" r:id="rId17"/>
    <p:sldId id="314" r:id="rId18"/>
    <p:sldId id="365" r:id="rId19"/>
    <p:sldId id="366" r:id="rId20"/>
    <p:sldId id="287" r:id="rId21"/>
    <p:sldId id="367" r:id="rId22"/>
    <p:sldId id="377" r:id="rId23"/>
    <p:sldId id="319" r:id="rId24"/>
    <p:sldId id="321" r:id="rId25"/>
    <p:sldId id="316" r:id="rId26"/>
    <p:sldId id="379" r:id="rId27"/>
  </p:sldIdLst>
  <p:sldSz cx="9144000" cy="5143500" type="screen16x9"/>
  <p:notesSz cx="6858000" cy="9144000"/>
  <p:embeddedFontLst>
    <p:embeddedFont>
      <p:font typeface="Microsoft New Tai Lue" pitchFamily="34" charset="0"/>
      <p:regular r:id="rId29"/>
      <p:bold r:id="rId30"/>
    </p:embeddedFont>
    <p:embeddedFont>
      <p:font typeface="Montserrat" charset="0"/>
      <p:regular r:id="rId31"/>
      <p:bold r:id="rId32"/>
      <p:italic r:id="rId33"/>
      <p:boldItalic r:id="rId34"/>
    </p:embeddedFont>
    <p:embeddedFont>
      <p:font typeface="맑은 고딕" pitchFamily="50" charset="-127"/>
      <p:regular r:id="rId35"/>
      <p:bold r:id="rId36"/>
    </p:embeddedFont>
    <p:embeddedFont>
      <p:font typeface="나눔바른고딕" pitchFamily="50" charset="-127"/>
      <p:regular r:id="rId37"/>
      <p:bold r:id="rId38"/>
    </p:embeddedFont>
    <p:embeddedFont>
      <p:font typeface="KoPub돋움체 Bold" charset="-127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0765"/>
              </p:ext>
            </p:extLst>
          </p:nvPr>
        </p:nvGraphicFramePr>
        <p:xfrm>
          <a:off x="219114" y="673813"/>
          <a:ext cx="8714513" cy="4229648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9503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3165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6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1609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0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511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35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11714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예치금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0073" y="292393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신고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메이커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8169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28169" y="6344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 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35021" y="6344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9053" y="37063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8848" y="37063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78848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9053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 프로젝트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5021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35021" y="211261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프로젝트 문의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48803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8723" y="128388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관심 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99376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="" xmlns:a16="http://schemas.microsoft.com/office/drawing/2014/main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392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  <a:endParaRPr lang="ko-KR" altLang="en-US" sz="8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27584" y="843558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 조달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메이커의 아이디어를 현실화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현실화 된 상품의 판매까지 이어지는 원스톱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1138</Words>
  <Application>Microsoft Office PowerPoint</Application>
  <PresentationFormat>화면 슬라이드 쇼(16:9)</PresentationFormat>
  <Paragraphs>390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Microsoft New Tai Lue</vt:lpstr>
      <vt:lpstr>Montserrat</vt:lpstr>
      <vt:lpstr>맑은 고딕</vt:lpstr>
      <vt:lpstr>KoPubDotum_Pro</vt:lpstr>
      <vt:lpstr>Droid Serif</vt:lpstr>
      <vt:lpstr>나눔바른고딕</vt:lpstr>
      <vt:lpstr>KoPub돋움체 Bold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93</cp:revision>
  <dcterms:modified xsi:type="dcterms:W3CDTF">2020-05-11T09:14:21Z</dcterms:modified>
</cp:coreProperties>
</file>