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14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13259-56E5-4EC3-82D4-6EE9842A12E3}" type="datetimeFigureOut">
              <a:rPr lang="ko-KR" altLang="en-US" smtClean="0"/>
              <a:t>2020-05-02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76A4F-CD9B-4616-9C62-77C92067B7B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13259-56E5-4EC3-82D4-6EE9842A12E3}" type="datetimeFigureOut">
              <a:rPr lang="ko-KR" altLang="en-US" smtClean="0"/>
              <a:t>2020-05-02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76A4F-CD9B-4616-9C62-77C92067B7B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13259-56E5-4EC3-82D4-6EE9842A12E3}" type="datetimeFigureOut">
              <a:rPr lang="ko-KR" altLang="en-US" smtClean="0"/>
              <a:t>2020-05-02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76A4F-CD9B-4616-9C62-77C92067B7B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13259-56E5-4EC3-82D4-6EE9842A12E3}" type="datetimeFigureOut">
              <a:rPr lang="ko-KR" altLang="en-US" smtClean="0"/>
              <a:t>2020-05-02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76A4F-CD9B-4616-9C62-77C92067B7B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13259-56E5-4EC3-82D4-6EE9842A12E3}" type="datetimeFigureOut">
              <a:rPr lang="ko-KR" altLang="en-US" smtClean="0"/>
              <a:t>2020-05-02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76A4F-CD9B-4616-9C62-77C92067B7B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13259-56E5-4EC3-82D4-6EE9842A12E3}" type="datetimeFigureOut">
              <a:rPr lang="ko-KR" altLang="en-US" smtClean="0"/>
              <a:t>2020-05-02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76A4F-CD9B-4616-9C62-77C92067B7B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13259-56E5-4EC3-82D4-6EE9842A12E3}" type="datetimeFigureOut">
              <a:rPr lang="ko-KR" altLang="en-US" smtClean="0"/>
              <a:t>2020-05-02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76A4F-CD9B-4616-9C62-77C92067B7B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13259-56E5-4EC3-82D4-6EE9842A12E3}" type="datetimeFigureOut">
              <a:rPr lang="ko-KR" altLang="en-US" smtClean="0"/>
              <a:t>2020-05-02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76A4F-CD9B-4616-9C62-77C92067B7B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13259-56E5-4EC3-82D4-6EE9842A12E3}" type="datetimeFigureOut">
              <a:rPr lang="ko-KR" altLang="en-US" smtClean="0"/>
              <a:t>2020-05-02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76A4F-CD9B-4616-9C62-77C92067B7B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13259-56E5-4EC3-82D4-6EE9842A12E3}" type="datetimeFigureOut">
              <a:rPr lang="ko-KR" altLang="en-US" smtClean="0"/>
              <a:t>2020-05-02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76A4F-CD9B-4616-9C62-77C92067B7B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13259-56E5-4EC3-82D4-6EE9842A12E3}" type="datetimeFigureOut">
              <a:rPr lang="ko-KR" altLang="en-US" smtClean="0"/>
              <a:t>2020-05-02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76A4F-CD9B-4616-9C62-77C92067B7B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E13259-56E5-4EC3-82D4-6EE9842A12E3}" type="datetimeFigureOut">
              <a:rPr lang="ko-KR" altLang="en-US" smtClean="0"/>
              <a:t>2020-05-02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F76A4F-CD9B-4616-9C62-77C92067B7B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Project6 </a:t>
            </a:r>
            <a:r>
              <a:rPr lang="ko-KR" altLang="en-US" dirty="0" smtClean="0"/>
              <a:t>기능정리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720" y="35716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사용자</a:t>
            </a:r>
            <a:endParaRPr lang="en-US" altLang="ko-KR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428596" y="1285860"/>
            <a:ext cx="1847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dirty="0"/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720" y="35716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관리자</a:t>
            </a:r>
            <a:endParaRPr lang="en-US" altLang="ko-KR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720" y="357166"/>
            <a:ext cx="2738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기타 추가하고 싶은 기능</a:t>
            </a:r>
            <a:endParaRPr lang="en-US" altLang="ko-KR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8</Words>
  <Application>Microsoft Office PowerPoint</Application>
  <PresentationFormat>화면 슬라이드 쇼(4:3)</PresentationFormat>
  <Paragraphs>5</Paragraphs>
  <Slides>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Office 테마</vt:lpstr>
      <vt:lpstr>Project6 기능정리</vt:lpstr>
      <vt:lpstr>슬라이드 2</vt:lpstr>
      <vt:lpstr>슬라이드 3</vt:lpstr>
      <vt:lpstr>슬라이드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KKB</dc:creator>
  <cp:lastModifiedBy>KKB</cp:lastModifiedBy>
  <cp:revision>7</cp:revision>
  <dcterms:created xsi:type="dcterms:W3CDTF">2020-05-01T15:12:40Z</dcterms:created>
  <dcterms:modified xsi:type="dcterms:W3CDTF">2020-05-01T15:55:28Z</dcterms:modified>
</cp:coreProperties>
</file>