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Project6 </a:t>
            </a:r>
            <a:r>
              <a:rPr lang="ko-KR" altLang="en-US" dirty="0" smtClean="0"/>
              <a:t>기능정리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8596" y="1285860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기타 추가하고 싶은 기능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</Words>
  <Application>Microsoft Office PowerPoint</Application>
  <PresentationFormat>화면 슬라이드 쇼(4:3)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Project6 기능정리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KKB</dc:creator>
  <cp:lastModifiedBy>KKB</cp:lastModifiedBy>
  <cp:revision>7</cp:revision>
  <dcterms:created xsi:type="dcterms:W3CDTF">2020-05-01T15:12:40Z</dcterms:created>
  <dcterms:modified xsi:type="dcterms:W3CDTF">2020-05-01T15:55:16Z</dcterms:modified>
</cp:coreProperties>
</file>