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Project6 기능정리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KKB</cp:lastModifiedBy>
  <cp:revision>7</cp:revision>
  <dcterms:created xsi:type="dcterms:W3CDTF">2020-05-01T15:12:40Z</dcterms:created>
  <dcterms:modified xsi:type="dcterms:W3CDTF">2020-05-01T15:55:23Z</dcterms:modified>
</cp:coreProperties>
</file>