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" y="1382549"/>
            <a:ext cx="11646580" cy="1513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07" y="2895872"/>
            <a:ext cx="8089557" cy="21728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06" y="5068753"/>
            <a:ext cx="7842423" cy="135924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5719" y="136441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View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63" y="1794864"/>
            <a:ext cx="8985804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63" y="4290257"/>
            <a:ext cx="8985804" cy="174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35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5719" y="1364419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StoreMapper.xml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19" y="1910126"/>
            <a:ext cx="4789973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549330" y="14060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30" y="1871375"/>
            <a:ext cx="5058418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996" y="3421901"/>
            <a:ext cx="2473335" cy="2820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04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63839" y="774258"/>
            <a:ext cx="6592433" cy="784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533012"/>
            <a:ext cx="2225863" cy="4699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919" y="2102407"/>
            <a:ext cx="4755027" cy="293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092720" y="1623059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storeRecyclerViewAdapter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57844" y="15159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Spinner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146" y="2102407"/>
            <a:ext cx="3533775" cy="1882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145" y="4202058"/>
            <a:ext cx="353377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71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129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202</cp:revision>
  <dcterms:created xsi:type="dcterms:W3CDTF">2020-01-16T07:12:04Z</dcterms:created>
  <dcterms:modified xsi:type="dcterms:W3CDTF">2020-05-14T07:36:58Z</dcterms:modified>
</cp:coreProperties>
</file>