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301" r:id="rId2"/>
    <p:sldId id="262" r:id="rId3"/>
    <p:sldId id="259" r:id="rId4"/>
    <p:sldId id="285" r:id="rId5"/>
    <p:sldId id="307" r:id="rId6"/>
    <p:sldId id="286" r:id="rId7"/>
    <p:sldId id="294" r:id="rId8"/>
    <p:sldId id="295" r:id="rId9"/>
    <p:sldId id="296" r:id="rId10"/>
    <p:sldId id="297" r:id="rId11"/>
    <p:sldId id="298" r:id="rId12"/>
    <p:sldId id="299" r:id="rId13"/>
    <p:sldId id="314" r:id="rId14"/>
    <p:sldId id="315" r:id="rId15"/>
    <p:sldId id="288" r:id="rId16"/>
    <p:sldId id="302" r:id="rId17"/>
    <p:sldId id="303" r:id="rId18"/>
    <p:sldId id="304" r:id="rId19"/>
    <p:sldId id="305" r:id="rId20"/>
    <p:sldId id="306" r:id="rId21"/>
    <p:sldId id="312" r:id="rId22"/>
    <p:sldId id="313" r:id="rId23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설계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2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이유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0" y="96698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6" y="195486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7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0" y="39203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675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5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71697"/>
              </p:ext>
            </p:extLst>
          </p:nvPr>
        </p:nvGraphicFramePr>
        <p:xfrm>
          <a:off x="6876256" y="1859363"/>
          <a:ext cx="2016224" cy="2677747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9" name="Google Shape;83;p15"/>
          <p:cNvSpPr txBox="1"/>
          <p:nvPr/>
        </p:nvSpPr>
        <p:spPr>
          <a:xfrm>
            <a:off x="1338394" y="1131590"/>
            <a:ext cx="6545974" cy="285462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 </a:t>
            </a:r>
            <a:b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Flow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요구사항정의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722</Words>
  <Application>Microsoft Office PowerPoint</Application>
  <PresentationFormat>화면 슬라이드 쇼(16:9)</PresentationFormat>
  <Paragraphs>195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Arial</vt:lpstr>
      <vt:lpstr>나눔바른고딕</vt:lpstr>
      <vt:lpstr>Dotum</vt:lpstr>
      <vt:lpstr>맑은 고딕</vt:lpstr>
      <vt:lpstr>Droid Serif</vt:lpstr>
      <vt:lpstr>Montserrat</vt:lpstr>
      <vt:lpstr>Perdita template</vt:lpstr>
      <vt:lpstr>PowerPoint 프레젠테이션</vt:lpstr>
      <vt:lpstr>주제 선정 이유</vt:lpstr>
      <vt:lpstr>PowerPoint 프레젠테이션</vt:lpstr>
      <vt:lpstr>User Flow</vt:lpstr>
      <vt:lpstr>PowerPoint 프레젠테이션</vt:lpstr>
      <vt:lpstr>요구사항정의서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데이터베이스 설계</vt:lpstr>
      <vt:lpstr>PowerPoint 프레젠테이션</vt:lpstr>
      <vt:lpstr>화면설계 및 구현  권기범</vt:lpstr>
      <vt:lpstr>화면설계 및 구현  유서희</vt:lpstr>
      <vt:lpstr>화면설계 및 구현  한송우</vt:lpstr>
      <vt:lpstr>화면설계 및 구현  이형준</vt:lpstr>
      <vt:lpstr>화면설계 및 구현  최민기</vt:lpstr>
      <vt:lpstr>화면설계 및 구현  김현태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19</cp:revision>
  <dcterms:modified xsi:type="dcterms:W3CDTF">2020-05-04T08:59:25Z</dcterms:modified>
</cp:coreProperties>
</file>