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8" r:id="rId5"/>
    <p:sldId id="283" r:id="rId6"/>
    <p:sldId id="297" r:id="rId7"/>
    <p:sldId id="299" r:id="rId8"/>
    <p:sldId id="292" r:id="rId9"/>
    <p:sldId id="284" r:id="rId10"/>
    <p:sldId id="300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C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712" autoAdjust="0"/>
  </p:normalViewPr>
  <p:slideViewPr>
    <p:cSldViewPr snapToGrid="0">
      <p:cViewPr>
        <p:scale>
          <a:sx n="75" d="100"/>
          <a:sy n="75" d="100"/>
        </p:scale>
        <p:origin x="1836" y="924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5/8/2020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ko-KR" altLang="en-US" noProof="0" smtClean="0"/>
              <a:t>마스터 부제목 스타일 편집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ko-KR" altLang="en-US" noProof="0" smtClean="0"/>
              <a:t>마스터 부제목 스타일 편집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xmlns="" id="{3E8A46E0-47C2-4441-B7DD-F621A80F1F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xmlns="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svg"/><Relationship Id="rId5" Type="http://schemas.openxmlformats.org/officeDocument/2006/relationships/image" Target="../media/image7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xmlns="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 smtClean="0"/>
              <a:t>E-zone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ko-KR" altLang="en-US" dirty="0" smtClean="0"/>
              <a:t>장소공유 기반 지식공유 플랫폼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 txBox="1">
            <a:spLocks/>
          </p:cNvSpPr>
          <p:nvPr/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 smtClean="0"/>
              <a:t>장소 대여와 참여자 모집을 한번에</a:t>
            </a:r>
            <a:endParaRPr lang="en-US" sz="2800" dirty="0"/>
          </a:p>
          <a:p>
            <a:r>
              <a:rPr lang="ko-KR" altLang="en-US" dirty="0" smtClean="0"/>
              <a:t>세미나를 주최하여 나의 지식을 공유하고 수익을 얻고 싶은 사람</a:t>
            </a:r>
            <a:endParaRPr lang="en-US" dirty="0"/>
          </a:p>
          <a:p>
            <a:r>
              <a:rPr lang="ko-KR" altLang="en-US" dirty="0" smtClean="0"/>
              <a:t>관심 있는 주제의 세미나에 참여하여 쌍방향 소통을 통해 지식을 얻고 싶은 사람</a:t>
            </a:r>
            <a:endParaRPr lang="en-US" dirty="0" smtClean="0"/>
          </a:p>
          <a:p>
            <a:r>
              <a:rPr lang="ko-KR" altLang="en-US" dirty="0" smtClean="0"/>
              <a:t>세미나를 주최하고자 하는 사람에게는 장소 대여와 세미나를 홍보할 수 있도록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세미나에 참여하고 싶은 사람에게는 다양한 세미나에 대한 정보와 참여 신청 기능을 제공합니다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xmlns="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장소를 대여하고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모임을 알려</a:t>
            </a:r>
            <a:endParaRPr lang="en-US" altLang="ko-KR" dirty="0" smtClean="0"/>
          </a:p>
          <a:p>
            <a:r>
              <a:rPr lang="ko-KR" altLang="en-US" dirty="0" smtClean="0"/>
              <a:t>참여자를 모집합니다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1800" dirty="0" smtClean="0"/>
              <a:t>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 txBox="1">
            <a:spLocks/>
          </p:cNvSpPr>
          <p:nvPr/>
        </p:nvSpPr>
        <p:spPr>
          <a:xfrm>
            <a:off x="234" y="152525"/>
            <a:ext cx="1983941" cy="4443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Use Flow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1800" dirty="0" smtClean="0"/>
              <a:t>3</a:t>
            </a:r>
            <a:endParaRPr lang="en-US" sz="1800" dirty="0"/>
          </a:p>
        </p:txBody>
      </p:sp>
      <p:sp>
        <p:nvSpPr>
          <p:cNvPr id="12" name="직사각형 11"/>
          <p:cNvSpPr/>
          <p:nvPr/>
        </p:nvSpPr>
        <p:spPr>
          <a:xfrm>
            <a:off x="2074561" y="1708150"/>
            <a:ext cx="1193800" cy="698500"/>
          </a:xfrm>
          <a:prstGeom prst="rect">
            <a:avLst/>
          </a:prstGeom>
          <a:solidFill>
            <a:srgbClr val="25C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Host User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43174" y="1155700"/>
            <a:ext cx="4835725" cy="3048000"/>
          </a:xfrm>
          <a:prstGeom prst="rect">
            <a:avLst/>
          </a:prstGeom>
          <a:solidFill>
            <a:srgbClr val="25C6E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E-zone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flipH="1">
            <a:off x="4699000" y="2178050"/>
            <a:ext cx="1143000" cy="1003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장소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6978649" y="2178050"/>
            <a:ext cx="1143000" cy="1003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세미나</a:t>
            </a:r>
            <a:endParaRPr lang="ko-KR" altLang="en-US" sz="1400" dirty="0"/>
          </a:p>
        </p:txBody>
      </p:sp>
      <p:cxnSp>
        <p:nvCxnSpPr>
          <p:cNvPr id="29" name="구부러진 연결선 28"/>
          <p:cNvCxnSpPr>
            <a:stCxn id="12" idx="3"/>
            <a:endCxn id="13" idx="3"/>
          </p:cNvCxnSpPr>
          <p:nvPr/>
        </p:nvCxnSpPr>
        <p:spPr>
          <a:xfrm>
            <a:off x="3268361" y="2057400"/>
            <a:ext cx="1430639" cy="6223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65413" y="1808718"/>
            <a:ext cx="72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lt"/>
              </a:rPr>
              <a:t>예약</a:t>
            </a:r>
            <a:endParaRPr lang="ko-KR" altLang="en-US" dirty="0">
              <a:latin typeface="+mj-lt"/>
            </a:endParaRPr>
          </a:p>
        </p:txBody>
      </p:sp>
      <p:cxnSp>
        <p:nvCxnSpPr>
          <p:cNvPr id="33" name="구부러진 연결선 32"/>
          <p:cNvCxnSpPr>
            <a:stCxn id="13" idx="1"/>
            <a:endCxn id="21" idx="3"/>
          </p:cNvCxnSpPr>
          <p:nvPr/>
        </p:nvCxnSpPr>
        <p:spPr>
          <a:xfrm>
            <a:off x="5842000" y="2679700"/>
            <a:ext cx="113664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0274" y="2263259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lt"/>
              </a:rPr>
              <a:t>등록</a:t>
            </a:r>
            <a:endParaRPr lang="ko-KR" altLang="en-US" dirty="0">
              <a:latin typeface="+mj-lt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07000" y="4705350"/>
            <a:ext cx="1536700" cy="698500"/>
          </a:xfrm>
          <a:prstGeom prst="rect">
            <a:avLst/>
          </a:prstGeom>
          <a:solidFill>
            <a:srgbClr val="25C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Guest User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8" name="구부러진 연결선 37"/>
          <p:cNvCxnSpPr>
            <a:stCxn id="36" idx="0"/>
            <a:endCxn id="21" idx="2"/>
          </p:cNvCxnSpPr>
          <p:nvPr/>
        </p:nvCxnSpPr>
        <p:spPr>
          <a:xfrm rot="5400000" flipH="1" flipV="1">
            <a:off x="6000749" y="3155951"/>
            <a:ext cx="1524000" cy="1574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10324" y="3574018"/>
            <a:ext cx="8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참여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 txBox="1">
            <a:spLocks/>
          </p:cNvSpPr>
          <p:nvPr/>
        </p:nvSpPr>
        <p:spPr>
          <a:xfrm>
            <a:off x="234" y="152525"/>
            <a:ext cx="3465179" cy="4443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Database Modeling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1800" dirty="0" smtClean="0"/>
              <a:t>3</a:t>
            </a:r>
            <a:endParaRPr 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845189"/>
            <a:ext cx="8677275" cy="54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4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xmlns="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br>
              <a:rPr lang="en-US" dirty="0" smtClean="0"/>
            </a:b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웹 구현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049"/>
            <a:ext cx="11340000" cy="432000"/>
          </a:xfrm>
        </p:spPr>
        <p:txBody>
          <a:bodyPr/>
          <a:lstStyle/>
          <a:p>
            <a:r>
              <a:rPr lang="ko-KR" altLang="en-US" dirty="0" smtClean="0"/>
              <a:t>담당 파트 및 사용 기술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65E93D-09FF-42EE-B9DD-750638966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21257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68334"/>
            <a:ext cx="5472000" cy="360000"/>
          </a:xfrm>
        </p:spPr>
        <p:txBody>
          <a:bodyPr/>
          <a:lstStyle/>
          <a:p>
            <a:r>
              <a:rPr lang="ko-KR" altLang="en-US" dirty="0" smtClean="0"/>
              <a:t>담당 파트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76168"/>
            <a:ext cx="5472000" cy="2002232"/>
          </a:xfrm>
        </p:spPr>
        <p:txBody>
          <a:bodyPr/>
          <a:lstStyle/>
          <a:p>
            <a:r>
              <a:rPr lang="ko-KR" altLang="en-US" dirty="0" smtClean="0"/>
              <a:t>회원 정보 관련</a:t>
            </a:r>
            <a:endParaRPr lang="en-US" dirty="0" smtClean="0"/>
          </a:p>
          <a:p>
            <a:pPr lvl="1"/>
            <a:r>
              <a:rPr lang="ko-KR" altLang="en-US" dirty="0" smtClean="0"/>
              <a:t>회원가입</a:t>
            </a:r>
            <a:endParaRPr lang="en-US" altLang="ko-KR" dirty="0"/>
          </a:p>
          <a:p>
            <a:pPr lvl="1"/>
            <a:r>
              <a:rPr lang="ko-KR" altLang="en-US" dirty="0" smtClean="0"/>
              <a:t>마이 페이지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세미나 등록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 smtClean="0"/>
              <a:t>장소 예약 및 세미나 등록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096000" y="23884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99887" y="21257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68859"/>
            <a:ext cx="5472000" cy="358775"/>
          </a:xfrm>
        </p:spPr>
        <p:txBody>
          <a:bodyPr/>
          <a:lstStyle/>
          <a:p>
            <a:r>
              <a:rPr lang="ko-KR" altLang="en-US" dirty="0" smtClean="0"/>
              <a:t>사용 기술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72859"/>
            <a:ext cx="5472113" cy="3148541"/>
          </a:xfrm>
        </p:spPr>
        <p:txBody>
          <a:bodyPr/>
          <a:lstStyle/>
          <a:p>
            <a:r>
              <a:rPr lang="ko-KR" altLang="en-US" dirty="0" smtClean="0"/>
              <a:t>웹 </a:t>
            </a:r>
            <a:r>
              <a:rPr lang="en-US" altLang="ko-KR" dirty="0" smtClean="0"/>
              <a:t>UI &amp; UX</a:t>
            </a:r>
            <a:endParaRPr lang="en-US" dirty="0" smtClean="0"/>
          </a:p>
          <a:p>
            <a:pPr lvl="1"/>
            <a:r>
              <a:rPr lang="en-US" dirty="0" smtClean="0"/>
              <a:t>HTML, CSS,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altLang="ko-KR" dirty="0" smtClean="0"/>
              <a:t>Third party library(</a:t>
            </a:r>
            <a:r>
              <a:rPr lang="en-US" altLang="ko-KR" dirty="0" err="1" smtClean="0"/>
              <a:t>Toastr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SweetAlert</a:t>
            </a:r>
            <a:r>
              <a:rPr lang="en-US" altLang="ko-KR" dirty="0" smtClean="0"/>
              <a:t>,</a:t>
            </a:r>
          </a:p>
          <a:p>
            <a:pPr marL="266700" lvl="1" indent="0">
              <a:buNone/>
            </a:pPr>
            <a:r>
              <a:rPr lang="en-US" altLang="ko-KR" dirty="0" smtClean="0"/>
              <a:t>Juso.go.kr API)</a:t>
            </a:r>
          </a:p>
          <a:p>
            <a:pPr marL="266700" lvl="1" indent="0">
              <a:buNone/>
            </a:pPr>
            <a:endParaRPr lang="en-US" dirty="0"/>
          </a:p>
          <a:p>
            <a:r>
              <a:rPr lang="ko-KR" altLang="en-US" dirty="0" smtClean="0"/>
              <a:t>서비스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데이터베이스</a:t>
            </a:r>
            <a:endParaRPr lang="en-US" altLang="ko-KR" dirty="0"/>
          </a:p>
          <a:p>
            <a:pPr lvl="1"/>
            <a:r>
              <a:rPr lang="en-US" altLang="ko-KR" dirty="0" smtClean="0"/>
              <a:t>HTML, CSS,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Third party library(</a:t>
            </a:r>
            <a:r>
              <a:rPr lang="en-US" altLang="ko-KR" dirty="0" err="1" smtClean="0"/>
              <a:t>Toastr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SweetAlert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Controller(Java Servlet), View template(JSP), </a:t>
            </a:r>
            <a:r>
              <a:rPr lang="en-US" altLang="ko-KR" dirty="0" err="1" smtClean="0"/>
              <a:t>Service&amp;Model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, JAVA), Database(Oracle DB)</a:t>
            </a:r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 smtClean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049"/>
            <a:ext cx="11340000" cy="432000"/>
          </a:xfrm>
        </p:spPr>
        <p:txBody>
          <a:bodyPr/>
          <a:lstStyle/>
          <a:p>
            <a:r>
              <a:rPr lang="ko-KR" altLang="en-US" dirty="0" smtClean="0"/>
              <a:t>회원가입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xmlns="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xmlns="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xmlns="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april@treyresearch.com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xmlns="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xmlns="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tf16411250</Template>
  <TotalTime>0</TotalTime>
  <Words>170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Calibri</vt:lpstr>
      <vt:lpstr>Candara</vt:lpstr>
      <vt:lpstr>Corbel</vt:lpstr>
      <vt:lpstr>Times New Roman</vt:lpstr>
      <vt:lpstr>Office 테마</vt:lpstr>
      <vt:lpstr>E-zone</vt:lpstr>
      <vt:lpstr>Concepts</vt:lpstr>
      <vt:lpstr>PowerPoint 프레젠테이션</vt:lpstr>
      <vt:lpstr>PowerPoint 프레젠테이션</vt:lpstr>
      <vt:lpstr>Web Implementation</vt:lpstr>
      <vt:lpstr>담당 파트 및 사용 기술</vt:lpstr>
      <vt:lpstr>회원가입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2020-05-08T01:08:24Z</dcterms:created>
  <dcterms:modified xsi:type="dcterms:W3CDTF">2020-05-08T02:50:00Z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